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49" d="100"/>
          <a:sy n="49" d="100"/>
        </p:scale>
        <p:origin x="48" y="16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9E62E2-FA4C-4D56-8BA8-962445DECC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440FA44-74D8-4103-9851-5DDC92D1D9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E67B1C-C1ED-4E6A-A4C3-0F43939AF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30E54-C833-49C3-896A-EE2757876E2D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BBB1B4-0210-4847-AA0E-B2EE09D99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94F2B9-518D-4907-9C71-2794E202A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84786-B450-4C5B-A1CF-97AEBB2D1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9595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6D2940-4767-40FF-B3D0-A5F563B3C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FC26A16-8D4A-43E1-8BEA-2DA775656A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8F9598-5157-498A-8276-FDF13B390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30E54-C833-49C3-896A-EE2757876E2D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4B9BD1-DF0A-4453-AC73-38D1E751F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EE41F-D50D-471E-A723-7635E67ED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84786-B450-4C5B-A1CF-97AEBB2D1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0161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DE74840-8DD2-4CBF-88D7-137D53ABE3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776DB0E-7548-49FD-B594-3FBC662C9C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F6396C9-7F2E-4EC6-9D81-32EFB578B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30E54-C833-49C3-896A-EE2757876E2D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3EFE511-7357-47E4-B710-FE220896A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EB1C34-C04F-4929-8AE1-47192788A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84786-B450-4C5B-A1CF-97AEBB2D1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1755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03E6FE-8567-4EC7-B755-9B0DC64E8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A0860C-CBBB-420D-971D-395976D8B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0AD9A6-31D5-441A-994E-D8B4ED4FF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30E54-C833-49C3-896A-EE2757876E2D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32D703-2038-4975-A713-415BC38BC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B97C66-ADB6-4252-8E3F-1350D9DEC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84786-B450-4C5B-A1CF-97AEBB2D1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6996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8886C4-D15B-465B-A089-C287311CE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3AAF22F-CA70-447F-8FA8-98C2E64D84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FCD0931-DED8-4CF2-B840-A7CD24C2B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30E54-C833-49C3-896A-EE2757876E2D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9CAEE2-F3DE-4F94-A464-7B2581A1A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5EC0CD-D238-4522-8928-2B245E8E9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84786-B450-4C5B-A1CF-97AEBB2D1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621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11BA43-909D-4F36-9DE3-8212D44B7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D4DB5C-6010-4624-9BF0-90F29ACE49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2C43704-0F3B-4DE6-B930-D912974F0E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DA2F995-1489-4956-A5B7-2B0BA466F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30E54-C833-49C3-896A-EE2757876E2D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D59B923-8D4A-42A9-872A-CD1ECB9EC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BC2075C-C6DC-4C5F-AB15-38EB4ACE6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84786-B450-4C5B-A1CF-97AEBB2D1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0172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B3E607-3293-4F69-AB51-BE98C43C1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E8B14AF-6FCB-4318-90E8-DD3A7E9614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D7F520E-2ED2-4C51-A113-15194206A6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3CBFCB0-F5FD-4BCE-86B7-89388A9229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DECF36E-831D-486E-9A54-C4260E720F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B2611A0-01C6-4174-B0A1-251E0CBC6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30E54-C833-49C3-896A-EE2757876E2D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AC0FE56-0676-400F-8819-BBA6E26F8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BF6A3A7-A4CD-41D5-B798-99CB4A5B0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84786-B450-4C5B-A1CF-97AEBB2D1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646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55B5AB-E042-4E4B-BADC-81C24E834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F964C5D-DE93-4C2D-A163-16EAED3FE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30E54-C833-49C3-896A-EE2757876E2D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A4BB59C-0F1D-47F7-AAA2-348805CA1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4EA3F83-96AA-43CF-99A8-85ED10388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84786-B450-4C5B-A1CF-97AEBB2D1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196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4E82959-C58A-49F6-9D4B-38B75A52F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30E54-C833-49C3-896A-EE2757876E2D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5B3A5F2-93C6-4A8F-B4A9-846D0E389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FDF9F55-AB0E-4C37-AE22-94CB511A3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84786-B450-4C5B-A1CF-97AEBB2D1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4282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714898-8A0B-4081-94E9-CFD445055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4FBA3A-04AF-40CC-8E64-D12E7D7AA8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39A5E0A-7E27-48D0-8A66-E71970C6D4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0E0B295-46D7-4C53-8560-66C5D23DA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30E54-C833-49C3-896A-EE2757876E2D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A969456-04DC-4F31-B3D6-C9634AC16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FF8F44D-A0B9-4D7D-A634-E2AE2ED08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84786-B450-4C5B-A1CF-97AEBB2D1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062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9DECB6-E0C3-46DD-9CBD-04C71E73A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5E82866-69E8-4060-8CFF-4BA82573DF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692E544-FA93-4FF3-BC92-13D2B0C82F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6D65BD8-21E5-4A3B-8979-C0B68EDD5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30E54-C833-49C3-896A-EE2757876E2D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A705717-88DE-47F9-94D8-4AD3691CB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B5F0776-9BB7-46D9-95DD-8FB762921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84786-B450-4C5B-A1CF-97AEBB2D1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5937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B98654D-2D6F-451E-90DB-774D0ABA4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4409021-ED28-4BC0-B88A-0F114BA24C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D36EB0A-BE71-482D-B70A-297F7174A5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30E54-C833-49C3-896A-EE2757876E2D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E4EEBF-C3BF-40B8-AECF-770C6EAE51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B2829B-29ED-40A5-B0E4-A22855F8C1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84786-B450-4C5B-A1CF-97AEBB2D1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0797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19936C-E39F-4457-BD88-AF5419701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/>
              <a:t>Zkoumání přírody, Mikroskop </a:t>
            </a:r>
            <a:r>
              <a:rPr lang="cs-CZ" dirty="0"/>
              <a:t>– zápis z hodiny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D090ED-180A-4C21-B3A2-F327838093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426" y="1825625"/>
            <a:ext cx="12102353" cy="4351338"/>
          </a:xfrm>
        </p:spPr>
        <p:txBody>
          <a:bodyPr/>
          <a:lstStyle/>
          <a:p>
            <a:r>
              <a:rPr lang="cs-CZ" dirty="0"/>
              <a:t>Zkoumání přírody – 1. pozorování – okem, přístroji (lupa, mikroskop, dalekohled)</a:t>
            </a:r>
          </a:p>
          <a:p>
            <a:pPr marL="0" indent="0">
              <a:buNone/>
            </a:pPr>
            <a:r>
              <a:rPr lang="cs-CZ" dirty="0"/>
              <a:t>                                    - 2. pokus (zasahujeme do zkoumaného děje)</a:t>
            </a:r>
          </a:p>
          <a:p>
            <a:r>
              <a:rPr lang="cs-CZ" dirty="0"/>
              <a:t>Mikroskop – pozorování malých předmětů</a:t>
            </a:r>
          </a:p>
          <a:p>
            <a:pPr marL="0" indent="0">
              <a:buNone/>
            </a:pPr>
            <a:r>
              <a:rPr lang="cs-CZ" dirty="0"/>
              <a:t>                       - již v 16. století - </a:t>
            </a:r>
            <a:r>
              <a:rPr lang="cs-CZ" b="1" dirty="0" err="1"/>
              <a:t>Leeuwenhoek</a:t>
            </a:r>
            <a:endParaRPr lang="cs-CZ" dirty="0"/>
          </a:p>
          <a:p>
            <a:r>
              <a:rPr lang="cs-CZ" dirty="0"/>
              <a:t>Popis mikroskopu – viz. Učebnice str. 19 a pracovní sešit str. 13</a:t>
            </a:r>
          </a:p>
        </p:txBody>
      </p:sp>
    </p:spTree>
    <p:extLst>
      <p:ext uri="{BB962C8B-B14F-4D97-AF65-F5344CB8AC3E}">
        <p14:creationId xmlns:p14="http://schemas.microsoft.com/office/powerpoint/2010/main" val="1087590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C93902-8F19-5431-4108-6B19E2AE5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0ED86D-7111-2193-B2C8-15D9B6D6D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Obrázek 1" descr="http://nd02.jxs.cz/385/551/192062b7ec_53926443_o2.jpg">
            <a:extLst>
              <a:ext uri="{FF2B5EF4-FFF2-40B4-BE49-F238E27FC236}">
                <a16:creationId xmlns:a16="http://schemas.microsoft.com/office/drawing/2014/main" id="{697987BC-4F73-8C1F-CFFD-44D49FD753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822" y="1027906"/>
            <a:ext cx="3912241" cy="5210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44144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65</Words>
  <Application>Microsoft Office PowerPoint</Application>
  <PresentationFormat>Širokoúhlá obrazovka</PresentationFormat>
  <Paragraphs>6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Zkoumání přírody, Mikroskop – zápis z hodiny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Zkoumání přírody  Mikroskop</dc:title>
  <dc:creator>Benešová, Vendula</dc:creator>
  <cp:lastModifiedBy>cermakova@zsodolenavoda.cz</cp:lastModifiedBy>
  <cp:revision>11</cp:revision>
  <dcterms:created xsi:type="dcterms:W3CDTF">2022-11-21T10:23:24Z</dcterms:created>
  <dcterms:modified xsi:type="dcterms:W3CDTF">2024-06-15T06:26:39Z</dcterms:modified>
</cp:coreProperties>
</file>