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3B2BA-F93B-4002-9F3A-0A93C4BB0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570F89-055E-4817-86F3-3E605E653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56DE2F-16C2-4B2C-AE50-1068CDE4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BFDD2-B465-4271-A05B-3137FB08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F84B52-E698-405A-A2AE-DCAEBB21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72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88F64-B02E-496D-BFEF-881799B2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CC414F-86E2-4F90-90CB-9606252C0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B07508-EAE4-4792-A992-FD3B86D1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F17F71-B654-4FB3-86BF-1CAB48BB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767E5D-F2FE-4095-9E05-6748AFD37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67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4D9FFA-6ED4-4AFD-9BDB-145250B9B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AD8E5E-6BA6-43AF-B74E-B6E52F778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3FE04F-5346-4A36-8A5D-F5A7EF99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BF63C8-266E-434F-A1A6-32DD1F545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F7D560-8A77-499A-8B2D-6CC36D5C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29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9E1AA-1533-4902-AF04-1D9B1533E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367AA1-7D1D-4E70-AAE9-4173697D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DF1248-7809-4BC2-902C-AFE81314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1DA1E8-379A-4157-BDB9-EF9BF105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43B0E8-DEE3-4F7B-B53B-8144FE92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72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D7C19-727C-49FE-BCA6-84694B17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D828A7-479E-4B15-B461-87F6FC864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FE9AD8-B273-4264-A22A-78CB69F8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FEF2E6-A8B0-48D2-B99D-E3C189EC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A65893-69DB-4439-BA60-B02922BE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9A45B-1F28-48A0-8CC2-3F25773B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D3FCB-1735-41E3-8123-7504354F5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CF3609-C9AF-4409-AE83-6EE1D17A4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9C74CD-2B65-4473-AF90-07BF1F40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8AC5AD-9585-4CE7-83EC-A5564328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57C526-69E0-4878-97D9-1981B154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7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1FF8A-21F1-4D8C-B9B7-518C5880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848C77-6FB0-40C3-B6EF-15179C7CD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979FB0-EA22-42FB-9947-51C07DD6A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42D1CA-09EC-4BFA-944A-CEE547E3A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FAC7B2-6D73-45A1-808C-7A96CDAA1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3BE9EF-8AD1-4B0D-89DD-0301136D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82217E-AA11-44C0-A8C0-77D96B25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F37EF8-ECA3-459B-8AFF-48A41E43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9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70EA2-7426-4D04-8E7C-E46A93395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C8594C-B118-43D2-8E60-B2505FFF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C9FD07-B446-484E-8969-73DCD79C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B72A46-8B50-46A3-9F7C-FBC8BEB1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57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3FFEAE-B387-44FD-AD8B-669C0353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9B90C4-0E84-4B8E-8DBA-1B339833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E7042C-073A-4DDC-AE91-D959330D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30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D02F7-B269-4DA6-9068-A517BCA8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A0DC2-DE11-4467-8A38-1B2596E90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807A84-41E8-422A-B701-C3CA735B5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D65C7C-51F7-4225-81BA-FECBC475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BF99C4-B99F-40BA-A79F-0F55EECED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F1946F-9999-4947-A318-0BC630A2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60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D34D1-E157-423B-9804-9649F609C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9FF3CDC-D442-4610-83A6-A4DF4996F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9E6953-E456-4B2B-B407-099C09AA9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0BB13D-1E4F-4527-BFEF-58211B88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3E7ACE-67A9-46D3-B852-04B623A5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80D19C-E7B8-429C-9F14-492E54FD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3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9674A1-F505-4366-A397-7D91D273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161221-1237-4A32-98CF-372D60190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7A0897-F336-4F3A-B904-690071BFD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9E842-7209-4AC1-848B-2E0A28CB7AD4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93D19E-90C6-4D09-9158-0359A1A3E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B40840-23C1-487D-A0F9-BFE98EF96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EA4C-835B-4917-AD28-2551C6DB7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9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BBF75-87FD-491B-9E09-864F7051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dirty="0"/>
              <a:t>Podmínky života, Rozmanitost přírody  </a:t>
            </a:r>
            <a:r>
              <a:rPr lang="cs-CZ" sz="3600" dirty="0"/>
              <a:t>– zápis z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7C932-DE9A-4B0E-B7EF-CC92DBC80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Život organismů je závislý na přítomnosti vody, organických a anorganických látek a slunečního záření. </a:t>
            </a:r>
          </a:p>
          <a:p>
            <a:r>
              <a:rPr lang="cs-CZ" sz="3200" dirty="0"/>
              <a:t>Rozmanitost přírody je dána odlišnou velikostí, tvarem, stavbou těla a způsobem života organismů. </a:t>
            </a:r>
          </a:p>
          <a:p>
            <a:r>
              <a:rPr lang="cs-CZ" sz="3200" u="sng" dirty="0"/>
              <a:t>Organismy</a:t>
            </a:r>
            <a:r>
              <a:rPr lang="cs-CZ" sz="3200" dirty="0"/>
              <a:t>: rostliny, živočichové, prvoci, houby, bakterie.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46492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53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Podmínky života, Rozmanitost přírody  – zápis z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života</dc:title>
  <dc:creator>Benešová, Vendula</dc:creator>
  <cp:lastModifiedBy>cermakova@zsodolenavoda.cz</cp:lastModifiedBy>
  <cp:revision>7</cp:revision>
  <dcterms:created xsi:type="dcterms:W3CDTF">2022-10-01T15:04:19Z</dcterms:created>
  <dcterms:modified xsi:type="dcterms:W3CDTF">2024-06-15T06:23:50Z</dcterms:modified>
</cp:coreProperties>
</file>