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9" d="100"/>
          <a:sy n="89" d="100"/>
        </p:scale>
        <p:origin x="6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DEF2C9-0B61-4FDA-9B24-F46C3359C3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40719A8-DE88-4B77-A56E-6F933BE59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978AB7-11A4-4A49-B48D-8F09F4A61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23F43-CC90-4BB5-A1C1-17B304EF58E9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E76D7D-7CC6-47F1-9FEE-146DDAC46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C74C73-4C0C-4A85-B389-B00EF70EF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0352-E0DD-48E7-9598-D0AB03FE0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390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7B9CA8-0542-46C6-BEA4-E0BF02944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1294AAE-55FD-41B9-94B2-D03D6187A0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3176DF-1EA9-4FB4-891A-E9044F075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23F43-CC90-4BB5-A1C1-17B304EF58E9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083929B-34E5-4D06-B624-96B1A17A5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123DE2-E820-4821-A55B-7113A68FB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0352-E0DD-48E7-9598-D0AB03FE0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1015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E9D3445-5ECF-4742-B881-24A09CF149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D5458E4-B993-426B-9C76-3FB9E42D92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2197C9-4412-4154-A7DF-C7E6E2D19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23F43-CC90-4BB5-A1C1-17B304EF58E9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0BCDE5-C02B-4E48-A256-AAD995803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3F4260-9CF0-473C-9119-D8BF9EA76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0352-E0DD-48E7-9598-D0AB03FE0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0274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16FD06-0568-4DF1-B53B-F7D6D9326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5E0A8D-8205-4C6F-8512-68A44A89E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CCFD4E-3A01-4F61-AA7D-707E580D3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23F43-CC90-4BB5-A1C1-17B304EF58E9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9CEA0D-A71F-4027-8BB2-004FF532A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2D9DA8-87EA-4500-9A51-BAE0FFDBD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0352-E0DD-48E7-9598-D0AB03FE0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1527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652B4-6198-47A2-8223-6720EF2F7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80BE4D8-E696-4AE3-A3D3-182B43FF47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0DA3A27-23C1-4513-AF59-A7FD6A735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23F43-CC90-4BB5-A1C1-17B304EF58E9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96A939-7E05-43A4-B494-4154685DE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E9D2C8F-7095-456A-88EB-B0F6255D5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0352-E0DD-48E7-9598-D0AB03FE0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2662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7ED512-98CE-4339-93E7-7777D2B22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0072EC-86A9-42EA-91B5-26BBF647C1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64E0E86-FF71-48A5-827A-7A094C8D5C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CCFA314-4C0D-4A98-9673-12A010A0B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23F43-CC90-4BB5-A1C1-17B304EF58E9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30B72D9-A6C5-4896-8849-934192ED6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10E2602-420C-459F-8E9D-E8555BAD2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0352-E0DD-48E7-9598-D0AB03FE0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594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D160A1-0567-4224-97E6-69464D265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36E9AC1-D484-48DA-8837-20BCFD23E0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10C028D-7DC5-4E58-B767-0940C45BF1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14725AE-C7F6-4FB2-9B02-A3A619B0F9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DB01D6A-C44B-4036-B05F-2B73460420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47D2D8F-93C4-4353-912D-DE689252D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23F43-CC90-4BB5-A1C1-17B304EF58E9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DF19B55-429E-486A-B1ED-F88495E1D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A82DAD9-9C09-4195-9BCC-CDC997D1D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0352-E0DD-48E7-9598-D0AB03FE0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5124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35C1BC-C3E9-45A1-859B-5BD5A5577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10A6BF2-0790-4A13-A558-749679ED6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23F43-CC90-4BB5-A1C1-17B304EF58E9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FB7D6CD-A3B4-4575-BDD0-2C1D95EEC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032A81C-25AE-441C-98F3-011FEB997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0352-E0DD-48E7-9598-D0AB03FE0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1204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87E27A7-6DCF-49F7-B34C-E5D68C96A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23F43-CC90-4BB5-A1C1-17B304EF58E9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002F323-47A2-4497-B567-2D64495DD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7570C0D-4732-44F4-9D66-53678696F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0352-E0DD-48E7-9598-D0AB03FE0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8036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C04341-A1BE-404E-884A-ABE991277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A23FDA-FD16-45F1-834B-4C75DA358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0963596-9ECA-4088-BFDE-055DDDC515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5F7DC09-20E9-4191-A8E1-DC64A0D70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23F43-CC90-4BB5-A1C1-17B304EF58E9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2F4270D-CAC7-477F-B720-21B718F10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E165D07-7179-4AD3-938B-B82C85929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0352-E0DD-48E7-9598-D0AB03FE0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662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32C352-A64D-45E6-8747-9AAF76A4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A14ABDE-DE06-4535-9FC0-CC57E79D20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D95625D-4347-48FE-84A7-18EEB364D2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3F4BBD7-00E9-4F67-BBDB-965C504F0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23F43-CC90-4BB5-A1C1-17B304EF58E9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B41A1FB-5ABE-43CC-B666-F0F7E5A87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0DE8F92-AFC1-4EEE-9399-C10ADE9D6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0352-E0DD-48E7-9598-D0AB03FE0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2597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5211836-E51E-451A-9146-588E16DC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2F29AB0-DDFA-42EC-9A02-CDF536465C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7110E6-91E3-46D6-BF57-C68E8B0C31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23F43-CC90-4BB5-A1C1-17B304EF58E9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27B6D0-0E06-48BD-8EF7-BC181697EC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C39237C-28E8-457D-B4AD-844C903C03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A0352-E0DD-48E7-9598-D0AB03FE0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7459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170F47-92A3-4E0C-96ED-C02A41B57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u="sng" dirty="0"/>
              <a:t>Projevy života </a:t>
            </a:r>
            <a:r>
              <a:rPr lang="cs-CZ" dirty="0"/>
              <a:t>– zápis z hodiny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7D5862-1FE7-493D-AE89-6B668C6F8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/>
              <a:t>Výživa </a:t>
            </a:r>
            <a:r>
              <a:rPr lang="cs-CZ" dirty="0"/>
              <a:t>(příjem potravy)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Vylučování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Dýchání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Rozmnožování – dědičnost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Růst a vývoj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Dráždivost (reakce na podněty)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Pohyb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3751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26</Words>
  <Application>Microsoft Office PowerPoint</Application>
  <PresentationFormat>Širokoúhlá obrazovka</PresentationFormat>
  <Paragraphs>8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Projevy života – zápis z hodiny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Projevy života</dc:title>
  <dc:creator>Benešová, Vendula</dc:creator>
  <cp:lastModifiedBy>cermakova@zsodolenavoda.cz</cp:lastModifiedBy>
  <cp:revision>7</cp:revision>
  <dcterms:created xsi:type="dcterms:W3CDTF">2022-10-01T07:58:48Z</dcterms:created>
  <dcterms:modified xsi:type="dcterms:W3CDTF">2024-06-15T06:22:37Z</dcterms:modified>
</cp:coreProperties>
</file>