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605" y="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4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34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07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04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56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4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5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6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9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21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27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8EA85-2888-47F7-AFE0-B7940947003E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BF421-8133-4997-917C-5064AA855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44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27384"/>
            <a:ext cx="7772400" cy="692696"/>
          </a:xfrm>
        </p:spPr>
        <p:txBody>
          <a:bodyPr>
            <a:noAutofit/>
          </a:bodyPr>
          <a:lstStyle/>
          <a:p>
            <a:r>
              <a:rPr lang="cs-CZ" sz="2800" dirty="0"/>
              <a:t>26. </a:t>
            </a:r>
            <a:r>
              <a:rPr lang="cs-CZ" sz="2800" u="sng" dirty="0"/>
              <a:t>Chemické rovnice - opakování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FC5A0AF7-18E9-4F1D-BD8E-1236A5D6127D}"/>
              </a:ext>
            </a:extLst>
          </p:cNvPr>
          <p:cNvSpPr>
            <a:spLocks noGrp="1"/>
          </p:cNvSpPr>
          <p:nvPr/>
        </p:nvSpPr>
        <p:spPr>
          <a:xfrm>
            <a:off x="288032" y="504057"/>
            <a:ext cx="9684568" cy="63093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</a:rPr>
              <a:t>   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C   +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CO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CO   +   NO    →   CO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HF    +    SiO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 SiF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+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PbS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PbO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Na    +    Br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NaBr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Fe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   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FeCl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Na     + 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→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NaOH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+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NH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P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    +    O</a:t>
            </a:r>
            <a:r>
              <a:rPr lang="cs-CZ" sz="2800" baseline="-25000" dirty="0">
                <a:solidFill>
                  <a:prstClr val="black"/>
                </a:solidFill>
                <a:latin typeface="Cambria" pitchFamily="18" charset="0"/>
              </a:rPr>
              <a:t>2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   →     P</a:t>
            </a:r>
            <a:r>
              <a:rPr lang="cs-CZ" sz="2800" baseline="-25000" dirty="0">
                <a:solidFill>
                  <a:prstClr val="black"/>
                </a:solidFill>
                <a:latin typeface="Cambria" pitchFamily="18" charset="0"/>
              </a:rPr>
              <a:t>2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O</a:t>
            </a:r>
            <a:r>
              <a:rPr lang="cs-CZ" sz="2800" baseline="-25000" dirty="0">
                <a:solidFill>
                  <a:prstClr val="black"/>
                </a:solidFill>
                <a:latin typeface="Cambria" pitchFamily="18" charset="0"/>
              </a:rPr>
              <a:t>5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4981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-72008"/>
            <a:ext cx="3275856" cy="692696"/>
          </a:xfrm>
        </p:spPr>
        <p:txBody>
          <a:bodyPr>
            <a:normAutofit/>
          </a:bodyPr>
          <a:lstStyle/>
          <a:p>
            <a:r>
              <a:rPr lang="cs-CZ" sz="3200" b="1" dirty="0"/>
              <a:t>Kontrola řešení: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381328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</a:rPr>
              <a:t>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C   +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CO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CO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NO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CO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HF    +    SiO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 SiF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PbS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PbO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Na    +    Br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NaBr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Fe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FeCl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Na  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NaOH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+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P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    +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5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 O</a:t>
            </a:r>
            <a:r>
              <a:rPr lang="cs-CZ" sz="2800" baseline="-25000" dirty="0">
                <a:solidFill>
                  <a:prstClr val="black"/>
                </a:solidFill>
                <a:latin typeface="Cambria" pitchFamily="18" charset="0"/>
              </a:rPr>
              <a:t>2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   →  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 P</a:t>
            </a:r>
            <a:r>
              <a:rPr lang="cs-CZ" sz="2800" baseline="-25000" dirty="0">
                <a:solidFill>
                  <a:prstClr val="black"/>
                </a:solidFill>
                <a:latin typeface="Cambria" pitchFamily="18" charset="0"/>
              </a:rPr>
              <a:t>2</a:t>
            </a:r>
            <a:r>
              <a:rPr lang="cs-CZ" sz="2800" dirty="0">
                <a:solidFill>
                  <a:prstClr val="black"/>
                </a:solidFill>
                <a:latin typeface="Cambria" pitchFamily="18" charset="0"/>
              </a:rPr>
              <a:t>O</a:t>
            </a:r>
            <a:r>
              <a:rPr lang="cs-CZ" sz="2800" baseline="-25000" dirty="0">
                <a:solidFill>
                  <a:prstClr val="black"/>
                </a:solidFill>
                <a:latin typeface="Cambria" pitchFamily="18" charset="0"/>
              </a:rPr>
              <a:t>5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AED2B91-40E2-3110-866C-2034FBCFC0B3}"/>
              </a:ext>
            </a:extLst>
          </p:cNvPr>
          <p:cNvSpPr/>
          <p:nvPr/>
        </p:nvSpPr>
        <p:spPr>
          <a:xfrm>
            <a:off x="2843808" y="620688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609F4A3-E4F0-F6E8-1B9D-A1514F4BAF83}"/>
              </a:ext>
            </a:extLst>
          </p:cNvPr>
          <p:cNvSpPr/>
          <p:nvPr/>
        </p:nvSpPr>
        <p:spPr>
          <a:xfrm>
            <a:off x="683568" y="620688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C7A1E7C-2ED3-7AEB-FD09-2D541719FC6B}"/>
              </a:ext>
            </a:extLst>
          </p:cNvPr>
          <p:cNvSpPr/>
          <p:nvPr/>
        </p:nvSpPr>
        <p:spPr>
          <a:xfrm>
            <a:off x="1763688" y="1196752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8A387B2-95AD-3F6C-8AD7-E31BF7ED998A}"/>
              </a:ext>
            </a:extLst>
          </p:cNvPr>
          <p:cNvSpPr/>
          <p:nvPr/>
        </p:nvSpPr>
        <p:spPr>
          <a:xfrm>
            <a:off x="3167844" y="1196752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4402A04-6007-9692-A484-2B185CC4B28E}"/>
              </a:ext>
            </a:extLst>
          </p:cNvPr>
          <p:cNvSpPr/>
          <p:nvPr/>
        </p:nvSpPr>
        <p:spPr>
          <a:xfrm>
            <a:off x="645973" y="119848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0D305DA-4755-B8F9-7BBC-86A82DC6F123}"/>
              </a:ext>
            </a:extLst>
          </p:cNvPr>
          <p:cNvSpPr/>
          <p:nvPr/>
        </p:nvSpPr>
        <p:spPr>
          <a:xfrm>
            <a:off x="629497" y="1855172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2C81B2-DD80-BF1F-A50A-A38B21A2527E}"/>
              </a:ext>
            </a:extLst>
          </p:cNvPr>
          <p:cNvSpPr/>
          <p:nvPr/>
        </p:nvSpPr>
        <p:spPr>
          <a:xfrm>
            <a:off x="4716427" y="1823360"/>
            <a:ext cx="216024" cy="423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13A0690-4D7E-A4AD-C9CB-B973D87A55F3}"/>
              </a:ext>
            </a:extLst>
          </p:cNvPr>
          <p:cNvSpPr/>
          <p:nvPr/>
        </p:nvSpPr>
        <p:spPr>
          <a:xfrm>
            <a:off x="3383868" y="2420888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C95F721-20CC-80BC-6CE9-07416ACE93A4}"/>
              </a:ext>
            </a:extLst>
          </p:cNvPr>
          <p:cNvSpPr/>
          <p:nvPr/>
        </p:nvSpPr>
        <p:spPr>
          <a:xfrm>
            <a:off x="662449" y="2464165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AC9B791-B8A4-2E8E-D520-215428CECCE1}"/>
              </a:ext>
            </a:extLst>
          </p:cNvPr>
          <p:cNvSpPr/>
          <p:nvPr/>
        </p:nvSpPr>
        <p:spPr>
          <a:xfrm>
            <a:off x="4795212" y="2464165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011E0439-12FE-1366-2D6C-176F5D9607C0}"/>
              </a:ext>
            </a:extLst>
          </p:cNvPr>
          <p:cNvSpPr/>
          <p:nvPr/>
        </p:nvSpPr>
        <p:spPr>
          <a:xfrm>
            <a:off x="2023158" y="2420888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EC9A9D50-5C55-FDC3-D871-7F1E47E490D8}"/>
              </a:ext>
            </a:extLst>
          </p:cNvPr>
          <p:cNvSpPr/>
          <p:nvPr/>
        </p:nvSpPr>
        <p:spPr>
          <a:xfrm>
            <a:off x="3275856" y="307758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E683B46E-AA34-8C8D-AEBB-06FAAF1B0FAC}"/>
              </a:ext>
            </a:extLst>
          </p:cNvPr>
          <p:cNvSpPr/>
          <p:nvPr/>
        </p:nvSpPr>
        <p:spPr>
          <a:xfrm>
            <a:off x="683568" y="3097871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89F154C4-044E-FCBA-FED3-DCB5BEC06CAD}"/>
              </a:ext>
            </a:extLst>
          </p:cNvPr>
          <p:cNvSpPr/>
          <p:nvPr/>
        </p:nvSpPr>
        <p:spPr>
          <a:xfrm>
            <a:off x="1828124" y="3669334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4A95A210-3F9A-117B-C360-97A1E9A036BB}"/>
              </a:ext>
            </a:extLst>
          </p:cNvPr>
          <p:cNvSpPr/>
          <p:nvPr/>
        </p:nvSpPr>
        <p:spPr>
          <a:xfrm>
            <a:off x="3275856" y="3734272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849CAC5D-F0A3-D50C-129E-DBD36BCD9D13}"/>
              </a:ext>
            </a:extLst>
          </p:cNvPr>
          <p:cNvSpPr/>
          <p:nvPr/>
        </p:nvSpPr>
        <p:spPr>
          <a:xfrm>
            <a:off x="662449" y="3698649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0A311ECE-9BAD-1189-CD39-9FB86AD40E14}"/>
              </a:ext>
            </a:extLst>
          </p:cNvPr>
          <p:cNvSpPr/>
          <p:nvPr/>
        </p:nvSpPr>
        <p:spPr>
          <a:xfrm>
            <a:off x="3421334" y="435974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9D8878AE-611A-7196-E5F4-BFEACB104B83}"/>
              </a:ext>
            </a:extLst>
          </p:cNvPr>
          <p:cNvSpPr/>
          <p:nvPr/>
        </p:nvSpPr>
        <p:spPr>
          <a:xfrm>
            <a:off x="1892690" y="4401108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478D5556-4319-1703-D169-8377EABF0E89}"/>
              </a:ext>
            </a:extLst>
          </p:cNvPr>
          <p:cNvSpPr/>
          <p:nvPr/>
        </p:nvSpPr>
        <p:spPr>
          <a:xfrm>
            <a:off x="617536" y="438636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71E181E-BC0D-5E89-C479-2F299366606F}"/>
              </a:ext>
            </a:extLst>
          </p:cNvPr>
          <p:cNvSpPr/>
          <p:nvPr/>
        </p:nvSpPr>
        <p:spPr>
          <a:xfrm>
            <a:off x="683568" y="4933133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D327F394-C6E9-5259-7F5D-79B0FE19AF1C}"/>
              </a:ext>
            </a:extLst>
          </p:cNvPr>
          <p:cNvSpPr/>
          <p:nvPr/>
        </p:nvSpPr>
        <p:spPr>
          <a:xfrm>
            <a:off x="3458800" y="5016432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D360C7D3-7CDE-AB9B-4F20-34B0954B32B4}"/>
              </a:ext>
            </a:extLst>
          </p:cNvPr>
          <p:cNvSpPr/>
          <p:nvPr/>
        </p:nvSpPr>
        <p:spPr>
          <a:xfrm>
            <a:off x="1815242" y="559355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94FCD74E-4EB0-1D59-3397-D8337BC6B36D}"/>
              </a:ext>
            </a:extLst>
          </p:cNvPr>
          <p:cNvSpPr/>
          <p:nvPr/>
        </p:nvSpPr>
        <p:spPr>
          <a:xfrm>
            <a:off x="3113773" y="559355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E2D53380-DA26-5533-9BF5-36F10A48D7CA}"/>
              </a:ext>
            </a:extLst>
          </p:cNvPr>
          <p:cNvSpPr/>
          <p:nvPr/>
        </p:nvSpPr>
        <p:spPr>
          <a:xfrm>
            <a:off x="1619672" y="630932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B3371948-0E13-F254-09AC-5821CF29F5DC}"/>
              </a:ext>
            </a:extLst>
          </p:cNvPr>
          <p:cNvSpPr/>
          <p:nvPr/>
        </p:nvSpPr>
        <p:spPr>
          <a:xfrm>
            <a:off x="2830926" y="6237312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44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170</Words>
  <Application>Microsoft Office PowerPoint</Application>
  <PresentationFormat>Předvádění na obrazovce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Motiv systému Office</vt:lpstr>
      <vt:lpstr>26. Chemické rovnice - opakování</vt:lpstr>
      <vt:lpstr>Kontrola řešení: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Chemické rovnice - opakování</dc:title>
  <dc:creator>Jonášová Petra</dc:creator>
  <cp:lastModifiedBy>Čermáková, Anna</cp:lastModifiedBy>
  <cp:revision>11</cp:revision>
  <dcterms:created xsi:type="dcterms:W3CDTF">2014-01-28T05:54:42Z</dcterms:created>
  <dcterms:modified xsi:type="dcterms:W3CDTF">2024-01-29T07:38:59Z</dcterms:modified>
</cp:coreProperties>
</file>