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38" r:id="rId2"/>
    <p:sldId id="339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8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89282-CC82-4EC1-8BF5-A0389C82BF5F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74259-0E65-4CD1-AE9C-0B5C7EA9A7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842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6AC0F-A899-F7A2-27CB-FF999F976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6E45CD-066D-F467-582D-C5A7E6BB9E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688C84-0BC9-6B42-E76D-B7D6E8952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88FA-0456-424E-9FB6-725CE3C1E861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68DD45-FD58-901E-9A8B-840521A8B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C07659-D9CD-FBF8-E875-1CA1790AB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BB56-DEE1-430E-9683-04B083440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147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8E166C-C8CC-1273-7CF7-BCFA1E44B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3A20121-89AC-6D8A-494D-2CBBE84E8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FCC5DE-D37D-EA38-91E6-490882CAF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88FA-0456-424E-9FB6-725CE3C1E861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5F3D30-0521-A726-448A-4A97A8356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24414E-A4A9-F561-CF85-164AAA523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BB56-DEE1-430E-9683-04B083440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34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FB2FE4A-1CB2-C962-E1AE-F0550262E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4E537B-C702-DDA6-DA66-A5D676BAB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900790-77CE-9B1A-A64A-96555E171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88FA-0456-424E-9FB6-725CE3C1E861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ACF3F4-1CC7-3003-DE28-31376060F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7C5AA5-3B1C-A89B-E5A9-36881C7D0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BB56-DEE1-430E-9683-04B083440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19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4E468B-BF5B-732F-0C71-0679AC5AA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FE50A7-F4E0-47E4-9031-D309F6470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FC4C26-5620-11A2-A39D-70B8E848E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88FA-0456-424E-9FB6-725CE3C1E861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2F27A6-9A90-1023-6BB3-B730223D9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3E5420-E9D0-3861-D2C7-7C656931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BB56-DEE1-430E-9683-04B083440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04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9A0FD-A8D7-41EA-F3D5-A74D4BD99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043D67-54A5-BC7D-38BE-4B61A8A83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CD2D68-CEC4-E168-2580-39BEB2375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88FA-0456-424E-9FB6-725CE3C1E861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BFF2EE-0D40-1E3F-A886-429DDCF57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4DACC0-4F42-C7FB-FE5A-B2F7EE19F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BB56-DEE1-430E-9683-04B083440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091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6F241-3032-4289-A9DB-B098CE5DE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B02BA-DBB1-7296-06EF-79C0B787D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AD9ED1B-2697-E48F-34F5-FC1B4AD734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DE985B-8D38-DAD1-1549-A9B79B375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88FA-0456-424E-9FB6-725CE3C1E861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E5786D-9039-0E03-B099-3872F9507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E7683C-643F-FAAE-014E-3B9BA8042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BB56-DEE1-430E-9683-04B083440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23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DCA52-BAA1-6EF1-65F6-A9B3211D3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F700EE-3C7C-67D6-2BC5-9F02302AF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2940B0D-7B44-2EC3-BA63-CEBB66223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F2375C2-2012-0B3F-4B38-418E108FE9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465BDE0-55A2-2115-C60E-1DAF30B12B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028F115-367A-B412-00B5-9A3AB399D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88FA-0456-424E-9FB6-725CE3C1E861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7BF22CC-97EA-88BE-8FC4-289472377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7277C42-E8A2-4C47-D864-D4DA3376B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BB56-DEE1-430E-9683-04B083440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176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09A986-F1FF-F5F0-FD25-4837F7DEB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CC67494-148A-3F5E-D772-5D180F921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88FA-0456-424E-9FB6-725CE3C1E861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805EBD1-F87F-BB7F-3DDA-41B80E81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438C6AE-A049-0384-BBE0-281071699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BB56-DEE1-430E-9683-04B083440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32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CF6DBFE-27F9-204A-220D-DCC8632B3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88FA-0456-424E-9FB6-725CE3C1E861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DA64B5-9381-E41E-719B-90DE6CAAB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D5F7A9-1A48-8826-0E75-CA0EC5300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BB56-DEE1-430E-9683-04B083440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854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37415-81A1-1CBF-18F2-2282F9D29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E1730A-6173-F09F-8870-B0E0B47BE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9E4CC5F-563C-0D91-9FDC-D62C40A37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B84E14-44BF-FE50-8DE6-18E35D8D3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88FA-0456-424E-9FB6-725CE3C1E861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AF04A6-D91B-54F8-B019-A04117926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4175A2-7962-20AF-E111-A685C91AB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BB56-DEE1-430E-9683-04B083440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1B6D4-7ADE-39FA-1742-BFFD6E90C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7CDEC06-9924-F385-040B-044BBB9E61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A7E5738-BF17-F1FC-6484-49E3DC565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93521D9-E33A-1806-D8E6-8C4D00B1C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88FA-0456-424E-9FB6-725CE3C1E861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5FCC97-0CF1-F407-2161-BDCB633D7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3AA6E1-EA70-13D7-9ACE-506069A4A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BB56-DEE1-430E-9683-04B083440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85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4567864-7FE1-2378-9453-4EFA23F6F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6B6218E-8B1F-EEFE-B138-D240D9602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8225A8-7A8D-0E3D-5E2A-16CEA3181A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A88FA-0456-424E-9FB6-725CE3C1E861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0A3EE7-183D-91BD-C8C4-DA9D40FF49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D4DAD6-2F0B-F5E4-1E34-E40D5F4A39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5BB56-DEE1-430E-9683-04B083440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10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860A9C-D99A-499A-9670-81063AE6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260350"/>
            <a:ext cx="11163300" cy="63373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sz="3200" u="sng" dirty="0"/>
              <a:t>KORÝŠI</a:t>
            </a:r>
            <a:r>
              <a:rPr lang="cs-CZ" sz="3200" dirty="0"/>
              <a:t> - zápisy z hodiny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defRPr/>
            </a:pPr>
            <a:r>
              <a:rPr lang="cs-CZ" dirty="0"/>
              <a:t>mají </a:t>
            </a:r>
            <a:r>
              <a:rPr lang="cs-CZ" b="1" dirty="0"/>
              <a:t>článkované tělo a končetiny</a:t>
            </a:r>
            <a:r>
              <a:rPr lang="cs-CZ" dirty="0"/>
              <a:t> →</a:t>
            </a:r>
            <a:r>
              <a:rPr lang="cs-CZ" dirty="0">
                <a:sym typeface="Wingdings 3"/>
              </a:rPr>
              <a:t> </a:t>
            </a:r>
            <a:r>
              <a:rPr lang="cs-CZ" dirty="0"/>
              <a:t>patří mezi </a:t>
            </a:r>
            <a:r>
              <a:rPr lang="cs-CZ" b="1" u="sng" dirty="0"/>
              <a:t>ČLENOVCE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defRPr/>
            </a:pPr>
            <a:r>
              <a:rPr lang="cs-CZ" dirty="0"/>
              <a:t>tělo kryje </a:t>
            </a:r>
            <a:r>
              <a:rPr lang="cs-CZ" b="1" dirty="0"/>
              <a:t>krunýř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defRPr/>
            </a:pPr>
            <a:r>
              <a:rPr lang="cs-CZ" b="1" dirty="0"/>
              <a:t>2 páry tykadel, pět nebo více párů nohou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Nervová soustava – žebříčkovitá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Dýchací soustava – žábry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Cévní soustava – uzavřená (srdce)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Trávicí soustava – žaludek, střevo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Pohlavní soustava – oddělená pohlaví, vývoj přímý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b="1" dirty="0"/>
              <a:t>rak říční</a:t>
            </a:r>
            <a:r>
              <a:rPr lang="cs-CZ" dirty="0"/>
              <a:t>: mohutná klepeta, všežravec, požírá i mršiny →</a:t>
            </a:r>
            <a:r>
              <a:rPr lang="cs-CZ" dirty="0">
                <a:sym typeface="Wingdings 3"/>
              </a:rPr>
              <a:t> </a:t>
            </a:r>
            <a:r>
              <a:rPr lang="cs-CZ" dirty="0"/>
              <a:t>udržuje čistou vodu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b="1" dirty="0"/>
              <a:t>buchanky a perloočky </a:t>
            </a:r>
            <a:r>
              <a:rPr lang="cs-CZ" dirty="0"/>
              <a:t>-</a:t>
            </a:r>
            <a:r>
              <a:rPr lang="cs-CZ" b="1" dirty="0"/>
              <a:t> </a:t>
            </a:r>
            <a:r>
              <a:rPr lang="cs-CZ" dirty="0"/>
              <a:t>součást</a:t>
            </a:r>
            <a:r>
              <a:rPr lang="cs-CZ" b="1" dirty="0"/>
              <a:t> planktonu, </a:t>
            </a:r>
            <a:r>
              <a:rPr lang="cs-CZ" dirty="0"/>
              <a:t>průhledné, 2 – 6 mm, pohybují skákavě se pomocí tykadel, živí se bakteriemi a řasami  →</a:t>
            </a:r>
            <a:r>
              <a:rPr lang="cs-CZ" dirty="0">
                <a:sym typeface="Wingdings 3"/>
              </a:rPr>
              <a:t> </a:t>
            </a:r>
            <a:r>
              <a:rPr lang="cs-CZ" dirty="0"/>
              <a:t>čistí vodu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8548B-AA97-F929-935F-4B32F2194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77CEEE-2346-F638-1E13-9251DE544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Obrázek 1">
            <a:extLst>
              <a:ext uri="{FF2B5EF4-FFF2-40B4-BE49-F238E27FC236}">
                <a16:creationId xmlns:a16="http://schemas.microsoft.com/office/drawing/2014/main" id="{1C3A685F-42A9-67E3-F66E-D28AA9970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106" y="1268730"/>
            <a:ext cx="3121383" cy="487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6256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98</Words>
  <Application>Microsoft Office PowerPoint</Application>
  <PresentationFormat>Širokoúhlá obrazovka</PresentationFormat>
  <Paragraphs>13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 3</vt:lpstr>
      <vt:lpstr>Motiv Office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cermakova@zsodolenavoda.cz</dc:creator>
  <cp:lastModifiedBy>cermakova@zsodolenavoda.cz</cp:lastModifiedBy>
  <cp:revision>11</cp:revision>
  <dcterms:created xsi:type="dcterms:W3CDTF">2024-06-07T05:56:17Z</dcterms:created>
  <dcterms:modified xsi:type="dcterms:W3CDTF">2024-06-15T06:40:59Z</dcterms:modified>
</cp:coreProperties>
</file>