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A81968-6CAC-433E-8435-56777245A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35EBCC-5243-4662-AE24-479C5E06E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A1F3CF-09FB-48D4-9A9B-3BCDED34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A67621-0D56-4540-BDC1-E74128439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C745A4-A1B0-4A7C-9E7D-CE84DF8B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30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CB676-4EE5-43ED-B703-9648AFF1D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68E9B9-679C-4BBE-9910-1CBB356D7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049CFC-A14F-4901-9506-7790C5A9D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51FD44-896E-417B-BDDB-54C22B29C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02B946-0A44-4EDB-B9EE-A20AA11DB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16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4899C7-0208-4F87-9DF4-B778E762E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EF79B1-8A22-4607-86C6-7058546EA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BC2C46-0685-414F-AD71-942C19F9F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6BA833-7A26-4E15-B066-FDBCE017A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1F88F5-B434-452E-8C72-E7696B0E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4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DC81C-7868-484C-8109-E5DAA686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C7B5A-6C83-47D2-8246-16092F0C6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86E482-C656-40A9-AF31-21D440726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816650-8B13-4816-A9E5-584CBB701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409FEC-2371-4C08-B23A-DB1D70AF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015F5-7360-4AA8-955D-477634F53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01B87E-A5D5-4831-8054-9CA3593E0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E1D84A-058C-4576-AD5F-179A112C7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827C9F-6700-4C8D-9EFE-8F32681D2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FDF58-849D-4C62-A808-B6B0784FA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65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188FB-4321-473F-AEBE-9A099D3A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4043ED-23C4-460D-8380-A07B4D052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2508EAD-27D9-4806-8564-11A4406D5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79EF9F-AC6B-4D35-B072-3C748C8C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6B2492-533E-439D-B286-531710BB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2A2800-8519-413E-BFA6-2C77FACA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026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F9527-131D-464A-8E3B-D1652119B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EE38A6-9193-4BEF-B2D1-360910F1B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3738C7-1C1D-4287-8147-0C201559D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1359B49-B2C4-4F23-9D1A-09A99E8C1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FF880A8-E96A-4404-A2D5-96062F9BE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2E7AAE8-EE42-406F-B79B-5E11996C4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FCDCC9-DDED-4AEE-98E6-D0E9225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886CB78-11BD-451C-B727-9568CFAC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18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5951C-117D-4A4B-8FCE-741A0A941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9CFFC3B-72DB-49A5-83EC-8FD05B06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DE0118-3AA1-41E8-80E9-670A22F6E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3096B9-ADAF-4406-885C-D2B13C5F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684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27C1224-5B7B-4EA2-9055-A041A6AD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9BEB3A-529C-41D8-9FD1-9336F0021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455B51-4AA4-4E7E-9AEB-E1056D61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24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3505C-1FE4-4560-8EE0-F6A63CEAE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C3A6C5-ED70-4BC4-9C98-92C749509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CA40C3-C42F-403B-A0A1-3C0FCB56A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AAF8FC-8F7A-4EDF-B18C-8708FA07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5B35AE-D7CF-4F81-83B7-A58E98DFA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78F836-DDDF-47D8-9222-329BA3B0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49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2220A-9DDA-442E-8432-AA0292AE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53853A-D072-4879-B93B-9676338A6A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8C31B97-13EB-484D-B804-A2FAF3A7F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5BD66A-0E50-4E13-A910-32FA917D9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542671-92EA-422F-8248-38DEF432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E354BE4-FBC3-4861-9B22-D31F4951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1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D3B25D7-142E-4EB8-932B-8C20D2A9B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733451-4A14-4FA2-A72F-0D2938D02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09CB71-B530-4D1E-ACF9-99C90831A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503AB-C95E-4118-A710-7CBCE63EB488}" type="datetimeFigureOut">
              <a:rPr lang="cs-CZ" smtClean="0"/>
              <a:t>15.06.2024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7C2BAC-4408-407A-9518-2110FC741C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95A393-1DD3-453B-AB08-FF43F5728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F098-C7E4-4951-970D-1DB4B2F573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24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47264-0E3F-4D2D-856D-825176CEA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200" u="sng" dirty="0"/>
              <a:t>Vznik života na Zemi </a:t>
            </a:r>
            <a:r>
              <a:rPr lang="cs-CZ" sz="4200" dirty="0"/>
              <a:t>– zápis z hodiny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6ACA17-D847-4879-A26E-D8D6C1D28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1002"/>
            <a:ext cx="11253395" cy="4761873"/>
          </a:xfrm>
        </p:spPr>
        <p:txBody>
          <a:bodyPr>
            <a:normAutofit fontScale="92500" lnSpcReduction="20000"/>
          </a:bodyPr>
          <a:lstStyle/>
          <a:p>
            <a:r>
              <a:rPr lang="cs-CZ" sz="3200" dirty="0"/>
              <a:t>Život na Zemi vznikl v </a:t>
            </a:r>
            <a:r>
              <a:rPr lang="cs-CZ" sz="3200" dirty="0" err="1"/>
              <a:t>praoceánu</a:t>
            </a:r>
            <a:r>
              <a:rPr lang="cs-CZ" sz="3200" dirty="0"/>
              <a:t> (3,6 mld. let)</a:t>
            </a:r>
          </a:p>
          <a:p>
            <a:r>
              <a:rPr lang="cs-CZ" sz="3200" dirty="0"/>
              <a:t>Teorie vzniku života – vědecká (evoluční teorie), stvoření vyšší bytostí, apod. </a:t>
            </a:r>
          </a:p>
          <a:p>
            <a:r>
              <a:rPr lang="cs-CZ" sz="3200" dirty="0"/>
              <a:t>Prahory – jednobuněčné organismy (bakterie)</a:t>
            </a:r>
          </a:p>
          <a:p>
            <a:r>
              <a:rPr lang="cs-CZ" sz="3200" dirty="0"/>
              <a:t>Starohory – </a:t>
            </a:r>
            <a:r>
              <a:rPr lang="cs-CZ" alt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mnohobuněčné organismy (žahavci, kroužkovci, měkkýši, členovci)</a:t>
            </a:r>
            <a:endParaRPr lang="cs-CZ" sz="3200" dirty="0"/>
          </a:p>
          <a:p>
            <a:r>
              <a:rPr lang="cs-CZ" sz="3200" dirty="0"/>
              <a:t>Prvohory – hmyz, obojživelníci , paryby a ryby, plazi; </a:t>
            </a:r>
          </a:p>
          <a:p>
            <a:pPr marL="0" indent="0">
              <a:buNone/>
            </a:pPr>
            <a:r>
              <a:rPr lang="cs-CZ" sz="3200" dirty="0"/>
              <a:t>		- nahosemenné rostliny + kapradiny, plavuně a přesličky; … </a:t>
            </a:r>
          </a:p>
          <a:p>
            <a:r>
              <a:rPr lang="cs-CZ" sz="3200" dirty="0"/>
              <a:t>Druhohory - dinosauři</a:t>
            </a:r>
          </a:p>
          <a:p>
            <a:r>
              <a:rPr lang="cs-CZ" sz="3200" dirty="0"/>
              <a:t>Třetihory – savci, předchůdci člověka</a:t>
            </a:r>
          </a:p>
          <a:p>
            <a:r>
              <a:rPr lang="cs-CZ" sz="3200" dirty="0"/>
              <a:t>Čtvrtohory – vývoj člověka </a:t>
            </a:r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4542343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93</Words>
  <Application>Microsoft Office PowerPoint</Application>
  <PresentationFormat>Širokoúhlá obrazovka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Vznik života na Zemi – zápis z hodiny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života na Zemi</dc:title>
  <dc:creator>Vendula Benešová</dc:creator>
  <cp:lastModifiedBy>cermakova@zsodolenavoda.cz</cp:lastModifiedBy>
  <cp:revision>10</cp:revision>
  <dcterms:created xsi:type="dcterms:W3CDTF">2022-09-12T19:27:17Z</dcterms:created>
  <dcterms:modified xsi:type="dcterms:W3CDTF">2024-06-15T06:22:00Z</dcterms:modified>
</cp:coreProperties>
</file>