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D2C1B-CA17-4DF7-9695-9D29BEBCF753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83396-F4A9-413F-81FA-84C48CF98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EEB40-7433-6A07-CF5C-81200D430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71B14D-DF72-3F35-5EF7-28A5B68EE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38EB2D-64AB-AEB2-41F8-A5670504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69DF9C-7805-E9A8-4672-D7E03678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2FBF58-A8E0-B39C-847A-2FDA8DFF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38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42D34-DBAF-8B0A-A681-ACFE9BDA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337DCB-7CCC-E87B-132E-5DC3EE20F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E7F11C-D144-C50C-34BC-93CE1390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02766C-3F2A-4DF0-0DD3-66AEC9CB9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FEADA0-B255-1F63-90E1-DB4135423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4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BFD39DF-69CD-4914-2878-27EC5D025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39C6DF-7E97-DE50-602E-3657E8360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2C4792-62B1-1C90-93DF-FF8F7802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05595A-63EB-E1CD-4E39-69C058B9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D1C21-CD19-EB5F-734D-CEA3229C4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5D38F-3FAA-D42D-982D-8D8CE238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C5753-FFAD-BC07-1643-C4D786C1F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78FC25-7ED9-1E47-F70A-6553F4C4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CE1525-0139-A34F-EE6C-1EED6972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C3A05C-02C5-5492-7752-8AAA8D8C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76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03B61-5D44-757B-0D64-37FF50D0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B17B3C-34F5-12EE-77FD-AFE50A834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C3C47D-BF6A-8B42-EA81-84A118D4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9A9833-9583-F015-BFC6-0893B025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66A137-7C12-D10A-165F-9CB89A370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04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5B682-E227-9065-EDB9-84760D66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B37B2-CD96-5404-5EB2-B16F398A5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8D61F0-E15E-4DC7-651A-E13CF8B82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71B2F4-51B5-2773-7E1E-BE98084C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1FBB90-B2E4-A8D2-8513-40AF0167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123E62-AB0D-B1BC-5C12-79A60E68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1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7F900-E821-49CE-4F21-764C472DD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C49FF4-41AF-F6B2-981A-7FFBE1F27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809837-85C3-B035-E4AD-5F12B7C16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3501379-D26B-4823-E372-CF3737862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FA64BE-9A17-5080-4CE4-5A6284C0B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DA4A3F-5C97-548B-18E4-1AD46C58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81F469-7EC8-46FB-A83E-057A47BE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C042AC-9C0D-97A0-79BD-0C4E6736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09B26-0B83-8471-48EA-A280EFE2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63C0774-2EDE-C4D2-79DF-6891E158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0D77A9-2BF9-F86E-E027-CB031028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B9D14D-8C19-36AC-E322-58650CC2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51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408DB7-4C1E-8EF8-4AA7-66377F89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CE00E6-483D-0148-9C81-0AAEBA3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894560-3657-F5ED-1D85-A1BA24BB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8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B1EDF-2060-33F8-DDBC-0F76A76C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D29F0-6611-BEA5-B046-0A3F4BD51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90B33A-D977-B4B2-37C8-3AFCD7D39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F9D8AC-B260-CB14-5E07-A4618657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0F14A2-DCA4-07CA-8EF4-9920AFFB5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697283-16EA-296C-087B-0984C2D8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95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CAF3B-BD2D-9144-637C-788818EF6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74BE2D-923F-E395-E921-739008EFA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E39731-9DB1-85CC-D76B-36DF0502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07CDA9-5F53-A752-8724-AE91A6B9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B2882E-01FC-D742-87A3-AD79C794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083CED-A671-95A4-251F-CD3F6991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5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BA46AC-5807-15E8-3BC0-8986C4C0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907228-7D29-5157-2D5C-CCDF04250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696B6A-435C-9FA2-6317-9A7693E2A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9715-2ADE-4F6A-A95C-B9D580529FB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2D3299-EC99-E209-261B-4E9A0C305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4B2DF-6F7B-174B-CA7D-4ECDE622F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C541-4C7B-4549-91D2-D6C12EC5C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00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B22C8-9E5D-DCBB-1E73-F4BFE0069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745"/>
          </a:xfrm>
        </p:spPr>
        <p:txBody>
          <a:bodyPr>
            <a:normAutofit/>
          </a:bodyPr>
          <a:lstStyle/>
          <a:p>
            <a:pPr algn="ctr"/>
            <a:r>
              <a:rPr lang="cs-CZ" sz="3600" u="sng" dirty="0"/>
              <a:t>KROUŽKOVCI</a:t>
            </a:r>
            <a:r>
              <a:rPr lang="cs-CZ" sz="3600" dirty="0"/>
              <a:t> – zápis z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2FC03-77FB-966E-744C-EB50A331A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11174730" cy="524637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- tělo složené z článků - kroužků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b="1" u="sng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u="sng" dirty="0"/>
              <a:t>v bahně dna</a:t>
            </a:r>
            <a:r>
              <a:rPr lang="cs-CZ" altLang="cs-CZ" sz="2800" dirty="0"/>
              <a:t>:</a:t>
            </a:r>
            <a:r>
              <a:rPr lang="cs-CZ" altLang="cs-CZ" sz="2800" b="1" dirty="0"/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nitěnka</a:t>
            </a:r>
            <a:r>
              <a:rPr lang="cs-CZ" altLang="cs-CZ" sz="2800" b="1" dirty="0"/>
              <a:t> </a:t>
            </a:r>
            <a:r>
              <a:rPr lang="cs-CZ" altLang="cs-CZ" sz="2800" dirty="0"/>
              <a:t>(3cm)</a:t>
            </a:r>
            <a:r>
              <a:rPr lang="cs-CZ" altLang="cs-CZ" sz="2800" b="1" dirty="0"/>
              <a:t> </a:t>
            </a:r>
            <a:r>
              <a:rPr lang="cs-CZ" altLang="cs-CZ" sz="2800" dirty="0"/>
              <a:t> - vpředu </a:t>
            </a:r>
            <a:r>
              <a:rPr lang="cs-CZ" altLang="cs-CZ" sz="2800" b="1" dirty="0">
                <a:solidFill>
                  <a:srgbClr val="FF0000"/>
                </a:solidFill>
              </a:rPr>
              <a:t>opasek</a:t>
            </a:r>
            <a:r>
              <a:rPr lang="cs-CZ" altLang="cs-CZ" sz="2800" b="1" dirty="0"/>
              <a:t> </a:t>
            </a:r>
            <a:r>
              <a:rPr lang="cs-CZ" altLang="cs-CZ" sz="2800" dirty="0"/>
              <a:t> - při rozmnožování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živí se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organickými zbytky a bakteriemi, potrava ryb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b="1" u="sng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u="sng" dirty="0"/>
              <a:t>volně plovoucí</a:t>
            </a:r>
            <a:r>
              <a:rPr lang="cs-CZ" altLang="cs-CZ" sz="2800" b="1" dirty="0"/>
              <a:t>: </a:t>
            </a:r>
            <a:r>
              <a:rPr lang="cs-CZ" altLang="cs-CZ" sz="2800" b="1" dirty="0">
                <a:solidFill>
                  <a:srgbClr val="FF0000"/>
                </a:solidFill>
              </a:rPr>
              <a:t>pijavky</a:t>
            </a:r>
            <a:r>
              <a:rPr lang="cs-CZ" altLang="cs-CZ" sz="2800" b="1" dirty="0"/>
              <a:t> </a:t>
            </a:r>
            <a:r>
              <a:rPr lang="cs-CZ" altLang="cs-CZ" sz="2800" dirty="0"/>
              <a:t>(5-15cm)</a:t>
            </a:r>
            <a:r>
              <a:rPr lang="cs-CZ" altLang="cs-CZ" b="1" dirty="0"/>
              <a:t>- </a:t>
            </a:r>
            <a:r>
              <a:rPr lang="cs-CZ" altLang="cs-CZ" sz="2800" dirty="0"/>
              <a:t>2</a:t>
            </a:r>
            <a:r>
              <a:rPr lang="cs-CZ" altLang="cs-CZ" sz="2800" b="1" dirty="0"/>
              <a:t> </a:t>
            </a:r>
            <a:r>
              <a:rPr lang="cs-CZ" altLang="cs-CZ" sz="2800" dirty="0"/>
              <a:t>přísavky, </a:t>
            </a:r>
            <a:r>
              <a:rPr lang="cs-CZ" altLang="cs-CZ" sz="2800" b="1" dirty="0">
                <a:solidFill>
                  <a:srgbClr val="FF0000"/>
                </a:solidFill>
              </a:rPr>
              <a:t>vnější cizopasníci</a:t>
            </a:r>
            <a:r>
              <a:rPr lang="cs-CZ" altLang="cs-CZ" sz="2800" dirty="0">
                <a:solidFill>
                  <a:srgbClr val="FF0000"/>
                </a:solidFill>
              </a:rPr>
              <a:t>  </a:t>
            </a:r>
            <a:r>
              <a:rPr lang="cs-CZ" altLang="cs-CZ" sz="2800" dirty="0"/>
              <a:t>- přisají se na živočichy a sají krev – </a:t>
            </a:r>
            <a:r>
              <a:rPr lang="cs-CZ" altLang="cs-CZ" sz="2800" b="1" dirty="0"/>
              <a:t>pijavka lékařská </a:t>
            </a:r>
            <a:r>
              <a:rPr lang="cs-CZ" altLang="cs-CZ" sz="2800" dirty="0"/>
              <a:t>(v ČR vzácně)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800" b="1" u="sng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800" b="1" u="sng" dirty="0"/>
              <a:t>v </a:t>
            </a:r>
            <a:r>
              <a:rPr lang="cs-CZ" altLang="cs-CZ" b="1" u="sng" dirty="0"/>
              <a:t>půdě: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žížala obecná </a:t>
            </a:r>
            <a:r>
              <a:rPr lang="cs-CZ" sz="2800" dirty="0"/>
              <a:t>– v půdě, kypří ji a podílí se na tvorbě humusu, živí se bakteriemi a zetlelými částmi rostlin; článkované tělo; obojetník, opasek k rozmnožování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67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97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KROUŽKOVCI – zápis z hodiny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cermakova@zsodolenavoda.cz</dc:creator>
  <cp:lastModifiedBy>cermakova@zsodolenavoda.cz</cp:lastModifiedBy>
  <cp:revision>5</cp:revision>
  <dcterms:created xsi:type="dcterms:W3CDTF">2024-06-06T11:26:36Z</dcterms:created>
  <dcterms:modified xsi:type="dcterms:W3CDTF">2024-06-15T06:36:52Z</dcterms:modified>
</cp:coreProperties>
</file>