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C9856-B5CB-45CF-99A9-1B326CAECAA8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860AA-4FF1-4589-945C-ED495AD6E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65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860AA-4FF1-4589-945C-ED495AD6E1E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738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37236-C799-47DB-995B-1695C732163A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83CE5-CE45-4B9A-BB9A-40E49A1B5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37236-C799-47DB-995B-1695C732163A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83CE5-CE45-4B9A-BB9A-40E49A1B5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37236-C799-47DB-995B-1695C732163A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83CE5-CE45-4B9A-BB9A-40E49A1B5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37236-C799-47DB-995B-1695C732163A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83CE5-CE45-4B9A-BB9A-40E49A1B5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37236-C799-47DB-995B-1695C732163A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83CE5-CE45-4B9A-BB9A-40E49A1B5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37236-C799-47DB-995B-1695C732163A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83CE5-CE45-4B9A-BB9A-40E49A1B5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37236-C799-47DB-995B-1695C732163A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83CE5-CE45-4B9A-BB9A-40E49A1B5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37236-C799-47DB-995B-1695C732163A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83CE5-CE45-4B9A-BB9A-40E49A1B5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37236-C799-47DB-995B-1695C732163A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83CE5-CE45-4B9A-BB9A-40E49A1B5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37236-C799-47DB-995B-1695C732163A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83CE5-CE45-4B9A-BB9A-40E49A1B5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37236-C799-47DB-995B-1695C732163A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83CE5-CE45-4B9A-BB9A-40E49A1B59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37236-C799-47DB-995B-1695C732163A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83CE5-CE45-4B9A-BB9A-40E49A1B59D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597352"/>
          </a:xfrm>
        </p:spPr>
        <p:txBody>
          <a:bodyPr>
            <a:normAutofit fontScale="925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20.</a:t>
            </a:r>
          </a:p>
          <a:p>
            <a:r>
              <a:rPr lang="cs-CZ" sz="2800" u="sng" dirty="0">
                <a:solidFill>
                  <a:schemeClr val="tx1"/>
                </a:solidFill>
              </a:rPr>
              <a:t>CHEMICKÁ VAZBA</a:t>
            </a:r>
          </a:p>
          <a:p>
            <a:pPr algn="l"/>
            <a:br>
              <a:rPr lang="cs-CZ" sz="14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Atomy téměř všech chemických prvků (s výjimkou vzácných plynů - helium, neon,…) se spojují do větších částic: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 - </a:t>
            </a:r>
            <a:r>
              <a:rPr lang="cs-CZ" sz="2800" b="1" dirty="0">
                <a:solidFill>
                  <a:schemeClr val="tx1"/>
                </a:solidFill>
              </a:rPr>
              <a:t>molekul</a:t>
            </a:r>
            <a:r>
              <a:rPr lang="cs-CZ" sz="2800" dirty="0">
                <a:solidFill>
                  <a:schemeClr val="tx1"/>
                </a:solidFill>
              </a:rPr>
              <a:t> - vznikají ze dvou nebo více atomů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 - </a:t>
            </a:r>
            <a:r>
              <a:rPr lang="cs-CZ" sz="2800" b="1" dirty="0">
                <a:solidFill>
                  <a:schemeClr val="tx1"/>
                </a:solidFill>
              </a:rPr>
              <a:t>krystalů</a:t>
            </a:r>
            <a:r>
              <a:rPr lang="cs-CZ" sz="2800" dirty="0">
                <a:solidFill>
                  <a:schemeClr val="tx1"/>
                </a:solidFill>
              </a:rPr>
              <a:t> - jsou tvořeny velkým počtem atomů nebo iontů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                             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b="1" dirty="0">
                <a:solidFill>
                  <a:schemeClr val="tx1"/>
                </a:solidFill>
              </a:rPr>
              <a:t>CHEMICKÁ VAZBA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- síla, která drží atomy v molekule pohromadě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- vzniká tak, že valenční elektrony jednoho atomu vytvoří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s valenčními elektrony dalšího atomu </a:t>
            </a:r>
            <a:r>
              <a:rPr lang="cs-CZ" sz="2800" b="1" dirty="0">
                <a:solidFill>
                  <a:srgbClr val="FF0000"/>
                </a:solidFill>
              </a:rPr>
              <a:t>společný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elektronový </a:t>
            </a:r>
            <a:br>
              <a:rPr lang="cs-CZ" sz="2800" b="1" dirty="0">
                <a:solidFill>
                  <a:srgbClr val="FF0000"/>
                </a:solidFill>
              </a:rPr>
            </a:br>
            <a:r>
              <a:rPr lang="cs-CZ" sz="2800" b="1" dirty="0">
                <a:solidFill>
                  <a:srgbClr val="FF0000"/>
                </a:solidFill>
              </a:rPr>
              <a:t>   pár</a:t>
            </a:r>
            <a:br>
              <a:rPr lang="cs-CZ" sz="2800" b="1" dirty="0">
                <a:solidFill>
                  <a:srgbClr val="FF0000"/>
                </a:solidFill>
              </a:rPr>
            </a:br>
            <a:r>
              <a:rPr lang="cs-CZ" sz="2800" b="1" dirty="0">
                <a:solidFill>
                  <a:schemeClr val="tx1"/>
                </a:solidFill>
              </a:rPr>
              <a:t>např.</a:t>
            </a:r>
            <a:r>
              <a:rPr lang="cs-CZ" sz="2800" dirty="0">
                <a:solidFill>
                  <a:schemeClr val="tx1"/>
                </a:solidFill>
              </a:rPr>
              <a:t> - vznik chemické vazby v molekule vodíku </a:t>
            </a:r>
            <a:r>
              <a:rPr lang="cs-CZ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H</a:t>
            </a:r>
            <a:r>
              <a:rPr lang="cs-CZ" sz="2800" b="1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            a molekule chlorovodíku </a:t>
            </a:r>
            <a:r>
              <a:rPr lang="cs-CZ" sz="28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HCl</a:t>
            </a:r>
            <a:endParaRPr lang="cs-CZ" sz="2800" b="1" dirty="0">
              <a:solidFill>
                <a:schemeClr val="tx1"/>
              </a:solidFill>
            </a:endParaRPr>
          </a:p>
          <a:p>
            <a:pPr algn="l"/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            H   +   H   →   H</a:t>
            </a:r>
            <a:r>
              <a:rPr lang="cs-CZ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−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H 			 H   +   Cl   →   H</a:t>
            </a:r>
            <a:r>
              <a:rPr lang="cs-CZ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−</a:t>
            </a:r>
            <a:r>
              <a:rPr lang="cs-CZ" sz="2800" dirty="0">
                <a:solidFill>
                  <a:schemeClr val="tx1"/>
                </a:solidFill>
                <a:latin typeface="Cambria" panose="02040503050406030204" pitchFamily="18" charset="0"/>
              </a:rPr>
              <a:t>Cl </a:t>
            </a:r>
          </a:p>
        </p:txBody>
      </p:sp>
      <p:sp>
        <p:nvSpPr>
          <p:cNvPr id="4" name="Ovál 3"/>
          <p:cNvSpPr/>
          <p:nvPr/>
        </p:nvSpPr>
        <p:spPr>
          <a:xfrm>
            <a:off x="1475656" y="6525344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979712" y="6491014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6156176" y="6525344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6660232" y="6513874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123</Words>
  <Application>Microsoft Office PowerPoint</Application>
  <PresentationFormat>Předvádění na obrazovce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5.6 Co spojuje atomy prvků.</dc:title>
  <dc:creator>Petra Jonášová</dc:creator>
  <cp:lastModifiedBy>Anna Čermáková</cp:lastModifiedBy>
  <cp:revision>15</cp:revision>
  <dcterms:created xsi:type="dcterms:W3CDTF">2014-03-10T21:52:40Z</dcterms:created>
  <dcterms:modified xsi:type="dcterms:W3CDTF">2023-08-28T15:11:31Z</dcterms:modified>
</cp:coreProperties>
</file>