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BF33-3545-C5B7-D57E-98BAC3CC4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3A4558-1FA9-2E78-8769-1DEA56D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E1BAB-5471-D426-4ECD-76E9AD39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8C2693-8640-A8BA-0BA5-29D7516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F106B0-B35D-6F95-2EE1-861459A1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0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E682E-0463-7332-84D9-E7D95FA6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927DF1-2A2B-8AB2-61F2-78213F8DD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C6A1B5-67CA-8BE8-794D-4F8B864D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C808D-4447-35F7-5C8A-F3A306CD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4A7E82-F1C2-5848-4C51-77BA2584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E5A26-2CEA-6EC1-2511-680752C85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95EF3-2999-D92C-1A0A-5C9D21B41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D0183-01D0-5958-3347-6156425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B1FC0-98DB-AC7C-74F2-27115943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8D328-132D-5F34-FAE4-4396939B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0B2A7-EC6A-00B3-3DA7-165D7A1F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B8093-01BD-C72A-B709-8C19C6F6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2BA0C7-29F9-C907-2F5C-3229C83D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A3922-67F6-F12C-F333-BAA5E9CD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598298-3EE4-0E70-10F7-BB899388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5C319-DD12-37A5-6FA2-5C803977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057B8-0F85-5329-158B-C18883BF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28F701-EF28-2332-456E-AE5E214E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A2E0A-62CC-176C-745A-19ADFBF6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196DB9-C4F7-E240-3F61-0153FE003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2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518BE-EF12-97EF-C39B-60FE372F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32A7D-6CEE-F0E2-3C2A-D7D55A4C9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7D7D6D-334D-E2D2-D5DD-B01E0F91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39C5D2-0787-8DED-5A4D-E78F1919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8E1CEA-C3FF-E2F3-7BEE-AAEB6E8F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89E58E-8845-7A8C-9E30-F115A00F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F275B-0022-B555-96F2-DC809DB6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45989D-116C-BE48-25AF-C349962E3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155963-1AFB-3B3C-B93C-F6DF416F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5ACD89-F02D-E186-7DE0-EE1D9B5B0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290167-8739-AF11-5E84-DF425B0D3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33B2EB-AB22-4C23-782E-D218FD3B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33E51E-3D4B-3F25-CB12-F5692CCB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F68EA3-347E-7634-B150-28448EF0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073FA-EC6D-4D35-4718-EC670184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1E6CFF-25C5-992D-7A05-F0942BAE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8B6D34-790A-CBC3-EF7F-3F5A0C9F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5A2041-9A02-CEB2-76A1-A553409A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5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B734C7-6C43-53A7-5814-B2322A6F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A994D9-70DC-332D-2112-80F1735A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2F07CA-6398-E8FD-C1B9-6875A7D8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5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ED983-2575-5C98-849E-06AFE90D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60127-7352-5ED7-AE25-15E5EB20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3258E3-A734-C408-D28A-32007E67C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DDB04C-DE2F-F30B-2DF3-9EF4A08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39718E-85B3-8723-A41C-D8BA9036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71C6E5-86BB-FEF2-8DC4-2DCE099F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2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27704-0B13-AEE9-43C4-C4D70003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092D46-81EC-3E47-E08A-28BF6E162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5D8924-51D7-1A60-4E22-6E4BB850D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2032E-35D7-0464-D167-D6A57587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737060-90DD-CE4B-A5E2-B4E2550A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CA434-9A1E-B72D-1D4A-FD5A4D4E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C9AA5C-0CCE-F43B-F5B4-45AF9B81E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C9DE64-0472-EDAA-2FC9-D2AFB504C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B0625-2F27-E44E-A109-742ABF7B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9C9818-C1DE-B498-B770-BEFD1C21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EC230A-6C06-22D5-0BDD-A48D246FD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0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05C6B-0835-A044-5357-4F79866B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6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MLŽI</a:t>
            </a:r>
            <a:r>
              <a:rPr lang="cs-CZ" sz="4000" dirty="0">
                <a:latin typeface="+mj-lt"/>
              </a:rPr>
              <a:t> – zápis z hodiny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85A85-BFA5-7BEE-5EE8-D3E9233F6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758"/>
            <a:ext cx="10515600" cy="487648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Mořští i sladkovodní</a:t>
            </a:r>
          </a:p>
          <a:p>
            <a:pPr eaLnBrk="1" hangingPunct="1">
              <a:defRPr/>
            </a:pPr>
            <a:r>
              <a:rPr lang="cs-CZ" altLang="cs-CZ" sz="2800" dirty="0"/>
              <a:t>tělo: svalnatá noha, útrobní vak, schránka = </a:t>
            </a:r>
            <a:r>
              <a:rPr lang="cs-CZ" altLang="cs-CZ" sz="2800" b="1" dirty="0">
                <a:solidFill>
                  <a:srgbClr val="C00000"/>
                </a:solidFill>
              </a:rPr>
              <a:t>dvě</a:t>
            </a:r>
            <a:r>
              <a:rPr lang="cs-CZ" altLang="cs-CZ" sz="2800" dirty="0">
                <a:solidFill>
                  <a:srgbClr val="C00000"/>
                </a:solidFill>
              </a:rPr>
              <a:t> </a:t>
            </a:r>
            <a:r>
              <a:rPr lang="cs-CZ" altLang="cs-CZ" sz="2800" b="1" dirty="0">
                <a:solidFill>
                  <a:srgbClr val="C00000"/>
                </a:solidFill>
              </a:rPr>
              <a:t>lastury</a:t>
            </a:r>
            <a:r>
              <a:rPr lang="cs-CZ" altLang="cs-CZ" sz="2800" dirty="0"/>
              <a:t>, na vnitřní straně s perletí</a:t>
            </a:r>
          </a:p>
          <a:p>
            <a:pPr eaLnBrk="1" hangingPunct="1"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Dýchají žábrami</a:t>
            </a:r>
          </a:p>
          <a:p>
            <a:pPr eaLnBrk="1" hangingPunct="1"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Většina oddělené pohlaví – vývin nepřímý (přes larvu)</a:t>
            </a:r>
          </a:p>
          <a:p>
            <a:pPr marL="0" indent="0" eaLnBrk="1" hangingPunct="1">
              <a:buNone/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Zástupci: škeble rybničná, perlorodka říční, slávka jedlá, ústřice jedlá </a:t>
            </a:r>
          </a:p>
          <a:p>
            <a:pPr marL="0" indent="0" algn="ctr" eaLnBrk="1" hangingPunct="1">
              <a:buNone/>
              <a:defRPr/>
            </a:pPr>
            <a:r>
              <a:rPr lang="cs-CZ" altLang="cs-CZ" sz="4000" u="sng" dirty="0">
                <a:latin typeface="Calibri (Základní text)"/>
                <a:cs typeface="Arial" panose="020B0604020202020204" pitchFamily="34" charset="0"/>
              </a:rPr>
              <a:t>HLAVONOŽCI</a:t>
            </a:r>
            <a:endParaRPr lang="cs-CZ" altLang="cs-CZ" u="sng" dirty="0">
              <a:latin typeface="Calibri (Základní text)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Mořští, vakovité tělo s rameny kolem ústního otvoru, komorové oko, oddělené pohlaví – vývin přímý</a:t>
            </a:r>
          </a:p>
          <a:p>
            <a:pPr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Sépiová kost = destička uhličitanu vápenatého – opora těla</a:t>
            </a:r>
          </a:p>
          <a:p>
            <a:pPr marL="0" indent="0" eaLnBrk="1" hangingPunct="1">
              <a:buNone/>
              <a:defRPr/>
            </a:pP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Zástupci</a:t>
            </a:r>
            <a:r>
              <a:rPr lang="cs-CZ" altLang="cs-CZ">
                <a:latin typeface="Calibri (Základní text)"/>
                <a:cs typeface="Arial" panose="020B0604020202020204" pitchFamily="34" charset="0"/>
              </a:rPr>
              <a:t>: sépie </a:t>
            </a:r>
            <a:r>
              <a:rPr lang="cs-CZ" altLang="cs-CZ" dirty="0">
                <a:latin typeface="Calibri (Základní text)"/>
                <a:cs typeface="Arial" panose="020B0604020202020204" pitchFamily="34" charset="0"/>
              </a:rPr>
              <a:t>obecná, chobotnice pobřežní</a:t>
            </a:r>
          </a:p>
        </p:txBody>
      </p:sp>
    </p:spTree>
    <p:extLst>
      <p:ext uri="{BB962C8B-B14F-4D97-AF65-F5344CB8AC3E}">
        <p14:creationId xmlns:p14="http://schemas.microsoft.com/office/powerpoint/2010/main" val="867703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86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(Základní text)</vt:lpstr>
      <vt:lpstr>Calibri Light</vt:lpstr>
      <vt:lpstr>Motiv Office</vt:lpstr>
      <vt:lpstr>MLŽI – zápis z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Měkkýši</dc:title>
  <dc:creator>Benešová, Vendula</dc:creator>
  <cp:lastModifiedBy>cermakova@zsodolenavoda.cz</cp:lastModifiedBy>
  <cp:revision>10</cp:revision>
  <dcterms:created xsi:type="dcterms:W3CDTF">2023-05-29T08:25:37Z</dcterms:created>
  <dcterms:modified xsi:type="dcterms:W3CDTF">2024-06-15T06:36:21Z</dcterms:modified>
</cp:coreProperties>
</file>