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sldIdLst>
    <p:sldId id="266" r:id="rId2"/>
    <p:sldId id="267" r:id="rId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89" d="100"/>
          <a:sy n="89" d="100"/>
        </p:scale>
        <p:origin x="3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8CBF33-3545-C5B7-D57E-98BAC3CC4F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B3A4558-1FA9-2E78-8769-1DEA56D960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10E1BAB-5471-D426-4ECD-76E9AD393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pPr/>
              <a:t>6/15/2024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18C2693-8640-A8BA-0BA5-29D7516CE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4F106B0-B35D-6F95-2EE1-861459A12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905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FE682E-0463-7332-84D9-E7D95FA661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7927DF1-2A2B-8AB2-61F2-78213F8DDF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AC6A1B5-67CA-8BE8-794D-4F8B864D2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pPr/>
              <a:t>6/15/2024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6FC808D-4447-35F7-5C8A-F3A306CD7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C4A7E82-F1C2-5848-4C51-77BA25846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741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E5E5A26-2CEA-6EC1-2511-680752C856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7795EF3-2999-D92C-1A0A-5C9D21B411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AAD0183-01D0-5958-3347-6156425D6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pPr/>
              <a:t>6/15/2024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5EB1FC0-98DB-AC7C-74F2-271159433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328D328-132D-5F34-FAE4-4396939B0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092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20B2A7-EC6A-00B3-3DA7-165D7A1FB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FB8093-01BD-C72A-B709-8C19C6F680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A2BA0C7-29F9-C907-2F5C-3229C83D3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pPr/>
              <a:t>6/15/2024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D3A3922-67F6-F12C-F333-BAA5E9CD6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8598298-3EE4-0E70-10F7-BB899388E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2657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85C319-DD12-37A5-6FA2-5C8039776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B3057B8-0F85-5329-158B-C18883BFF8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A28F701-EF28-2332-456E-AE5E214EF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pPr/>
              <a:t>6/15/2024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61A2E0A-62CC-176C-745A-19ADFBF62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5196DB9-C4F7-E240-3F61-0153FE003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629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7518BE-EF12-97EF-C39B-60FE372F3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132A7D-6CEE-F0E2-3C2A-D7D55A4C9B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C7D7D6D-334D-E2D2-D5DD-B01E0F91DF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139C5D2-0787-8DED-5A4D-E78F1919C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pPr/>
              <a:t>6/15/2024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18E1CEA-C3FF-E2F3-7BEE-AAEB6E8FF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789E58E-8845-7A8C-9E30-F115A00F2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433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7F275B-0022-B555-96F2-DC809DB67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145989D-116C-BE48-25AF-C349962E3D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D155963-1AFB-3B3C-B93C-F6DF416F13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05ACD89-F02D-E186-7DE0-EE1D9B5B09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6290167-8739-AF11-5E84-DF425B0D3E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933B2EB-AB22-4C23-782E-D218FD3B3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pPr/>
              <a:t>6/15/2024</a:t>
            </a:fld>
            <a:endParaRPr lang="en-US" dirty="0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433E51E-3D4B-3F25-CB12-F5692CCBE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BF68EA3-347E-7634-B150-28448EF0F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075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0073FA-EC6D-4D35-4718-EC6701844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F1E6CFF-25C5-992D-7A05-F0942BAE9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pPr/>
              <a:t>6/15/2024</a:t>
            </a:fld>
            <a:endParaRPr lang="en-US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58B6D34-790A-CBC3-EF7F-3F5A0C9F4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95A2041-9A02-CEB2-76A1-A553409A2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452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0B734C7-6C43-53A7-5814-B2322A6FF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pPr/>
              <a:t>6/15/2024</a:t>
            </a:fld>
            <a:endParaRPr lang="en-US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5A994D9-70DC-332D-2112-80F1735A6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92F07CA-6398-E8FD-C1B9-6875A7D82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154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5ED983-2575-5C98-849E-06AFE90D2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060127-7352-5ED7-AE25-15E5EB20F4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03258E3-A734-C408-D28A-32007E67C7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7DDB04C-DE2F-F30B-2DF3-9EF4A08A0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pPr/>
              <a:t>6/15/2024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939718E-85B3-8723-A41C-D8BA90368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471C6E5-86BB-FEF2-8DC4-2DCE099FD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27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827704-0B13-AEE9-43C4-C4D700034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B092D46-81EC-3E47-E08A-28BF6E1626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B5D8924-51D7-1A60-4E22-6E4BB850D6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E32032E-35D7-0464-D167-D6A575876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pPr/>
              <a:t>6/15/2024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B737060-90DD-CE4B-A5E2-B4E2550A5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4ECA434-9A1E-B72D-1D4A-FD5A4D4E3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714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BC9AA5C-0CCE-F43B-F5B4-45AF9B81EC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0C9DE64-0472-EDAA-2FC9-D2AFB504C5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A7B0625-2F27-E44E-A109-742ABF7BBE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B8F32D-D8B6-4B9E-9CBF-DCAC30B7B93D}" type="datetimeFigureOut">
              <a:rPr lang="en-US" smtClean="0"/>
              <a:pPr/>
              <a:t>6/15/2024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A9C9818-C1DE-B498-B770-BEFD1C2191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6EC230A-6C06-22D5-0BDD-A48D246FD3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53ECD-7F6D-420D-93CA-D8D15EB427A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0609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05C6B-0835-A044-5357-4F79866B5D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u="sng" dirty="0">
                <a:latin typeface="+mj-lt"/>
              </a:rPr>
              <a:t>Měkkýši</a:t>
            </a:r>
            <a:r>
              <a:rPr lang="cs-CZ" sz="4000" dirty="0">
                <a:latin typeface="+mj-lt"/>
              </a:rPr>
              <a:t> – zápis z hodiny</a:t>
            </a:r>
            <a:endParaRPr lang="cs-CZ" sz="4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285A85-BFA5-7BEE-5EE8-D3E9233F62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cs-CZ" altLang="cs-CZ" dirty="0">
                <a:cs typeface="Arial" panose="020B0604020202020204" pitchFamily="34" charset="0"/>
              </a:rPr>
              <a:t>měkké nečlánkované tělo kryje schránka </a:t>
            </a:r>
            <a:r>
              <a:rPr lang="cs-CZ" altLang="cs-CZ" i="1" dirty="0">
                <a:cs typeface="Arial" panose="020B0604020202020204" pitchFamily="34" charset="0"/>
              </a:rPr>
              <a:t>(Plži – ulita, Mlži – lastura, Hlavonožci – sépiová kost)</a:t>
            </a:r>
          </a:p>
          <a:p>
            <a:pPr eaLnBrk="1" hangingPunct="1">
              <a:defRPr/>
            </a:pPr>
            <a:r>
              <a:rPr lang="cs-CZ" altLang="cs-CZ" b="1" dirty="0">
                <a:cs typeface="Arial" panose="020B0604020202020204" pitchFamily="34" charset="0"/>
              </a:rPr>
              <a:t>heterotrofní</a:t>
            </a:r>
            <a:r>
              <a:rPr lang="cs-CZ" altLang="cs-CZ" dirty="0">
                <a:cs typeface="Arial" panose="020B0604020202020204" pitchFamily="34" charset="0"/>
              </a:rPr>
              <a:t> = živí se jinými organismy</a:t>
            </a:r>
          </a:p>
          <a:p>
            <a:pPr marL="0" indent="0" eaLnBrk="1" hangingPunct="1">
              <a:buNone/>
              <a:defRPr/>
            </a:pPr>
            <a:r>
              <a:rPr lang="cs-CZ" altLang="cs-CZ" b="1" dirty="0">
                <a:cs typeface="Arial" panose="020B0604020202020204" pitchFamily="34" charset="0"/>
              </a:rPr>
              <a:t>Plži - </a:t>
            </a:r>
            <a:r>
              <a:rPr lang="cs-CZ" dirty="0">
                <a:cs typeface="Arial" panose="020B0604020202020204" pitchFamily="34" charset="0"/>
              </a:rPr>
              <a:t>hlava (ústa s drsným jazýčkem = RADULA; dva páry tykadel → kratší pár – hmat, delší pár – oči) a noha (pohyb)</a:t>
            </a:r>
          </a:p>
          <a:p>
            <a:pPr marL="0" indent="0" eaLnBrk="1" hangingPunct="1">
              <a:buNone/>
              <a:defRPr/>
            </a:pPr>
            <a:r>
              <a:rPr lang="cs-CZ" altLang="cs-CZ" b="1" i="1" dirty="0">
                <a:cs typeface="Arial" panose="020B0604020202020204" pitchFamily="34" charset="0"/>
              </a:rPr>
              <a:t>- </a:t>
            </a:r>
            <a:r>
              <a:rPr lang="cs-CZ" altLang="cs-CZ" b="1" dirty="0">
                <a:cs typeface="Arial" panose="020B0604020202020204" pitchFamily="34" charset="0"/>
              </a:rPr>
              <a:t>Hermafroditi</a:t>
            </a:r>
            <a:r>
              <a:rPr lang="cs-CZ" altLang="cs-CZ" dirty="0">
                <a:cs typeface="Arial" panose="020B0604020202020204" pitchFamily="34" charset="0"/>
              </a:rPr>
              <a:t> = oboupohlavní jedinec </a:t>
            </a:r>
            <a:r>
              <a:rPr lang="cs-CZ" altLang="cs-CZ" i="1" dirty="0">
                <a:cs typeface="Arial" panose="020B0604020202020204" pitchFamily="34" charset="0"/>
              </a:rPr>
              <a:t>(ALE k rozmnožování potřebuje dalšího jedince)</a:t>
            </a:r>
            <a:endParaRPr lang="cs-CZ" altLang="cs-CZ" sz="2000" i="1" dirty="0">
              <a:cs typeface="Arial" panose="020B0604020202020204" pitchFamily="34" charset="0"/>
            </a:endParaRPr>
          </a:p>
          <a:p>
            <a:pPr marL="0" indent="0" eaLnBrk="1" hangingPunct="1">
              <a:buNone/>
              <a:defRPr/>
            </a:pPr>
            <a:r>
              <a:rPr lang="cs-CZ" altLang="cs-CZ" dirty="0">
                <a:cs typeface="Arial" panose="020B0604020202020204" pitchFamily="34" charset="0"/>
              </a:rPr>
              <a:t>Zástupci : Hlemýžď zahradní</a:t>
            </a:r>
            <a:r>
              <a:rPr lang="cs-CZ" altLang="cs-CZ" sz="3600" dirty="0">
                <a:cs typeface="Arial" panose="020B0604020202020204" pitchFamily="34" charset="0"/>
              </a:rPr>
              <a:t>, </a:t>
            </a:r>
            <a:r>
              <a:rPr lang="cs-CZ" altLang="cs-CZ" sz="2800" dirty="0">
                <a:cs typeface="Arial" panose="020B0604020202020204" pitchFamily="34" charset="0"/>
              </a:rPr>
              <a:t>Plzák lesní</a:t>
            </a:r>
            <a:endParaRPr lang="cs-CZ" altLang="cs-CZ" sz="2800" i="1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7703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A08354-EC2D-751E-8543-44578B2A9C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obsah 3" descr="Hlemýžď | Zvířata | Ilustrační obrázek, klipart, k bezplatnému stažení">
            <a:extLst>
              <a:ext uri="{FF2B5EF4-FFF2-40B4-BE49-F238E27FC236}">
                <a16:creationId xmlns:a16="http://schemas.microsoft.com/office/drawing/2014/main" id="{5CED8A29-143F-BE34-A51D-2B28FB55BAD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813" y="2530152"/>
            <a:ext cx="4685628" cy="23724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3156782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</TotalTime>
  <Words>80</Words>
  <Application>Microsoft Office PowerPoint</Application>
  <PresentationFormat>Širokoúhlá obrazovka</PresentationFormat>
  <Paragraphs>6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Motiv Office</vt:lpstr>
      <vt:lpstr>Měkkýši – zápis z hodiny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Měkkýši</dc:title>
  <dc:creator>Benešová, Vendula</dc:creator>
  <cp:lastModifiedBy>cermakova@zsodolenavoda.cz</cp:lastModifiedBy>
  <cp:revision>10</cp:revision>
  <dcterms:created xsi:type="dcterms:W3CDTF">2023-05-29T08:25:37Z</dcterms:created>
  <dcterms:modified xsi:type="dcterms:W3CDTF">2024-06-15T06:41:28Z</dcterms:modified>
</cp:coreProperties>
</file>