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324" r:id="rId3"/>
    <p:sldId id="325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9" d="100"/>
          <a:sy n="89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AD06BC-D1B7-4904-B8EC-AA42903B13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C33C425-95CF-4C16-BC24-87C9DDFCA0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9EF2748-9ADD-4FD7-A3E3-D4E04DA36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BA007-426F-428D-94B3-45605AD99365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015710-EDF9-44C3-A5C9-3F38A9AC0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E11A641-AF0B-4407-B4E7-0D62F242D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84469-7318-415A-940F-3B48CCA611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3598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DA12F8-8ABD-4D42-9EBE-37267CDD6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E50BE32-B29A-4D8E-A0F5-F55679ED0D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2F61D5E-6936-404D-8A0B-8C62EB69A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BA007-426F-428D-94B3-45605AD99365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9C96719-9D0C-47C0-BDF7-38C8D65A9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B929397-2FB9-4660-B6F1-7E206B40F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84469-7318-415A-940F-3B48CCA611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3780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96F9A1E-24E4-460B-9569-12CDE44F8C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97EB4BE-D144-485B-BB44-AF56B1E27B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F7EE09F-802D-408D-B295-AF54043A8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BA007-426F-428D-94B3-45605AD99365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15F3C9E-CF85-4314-83FA-AD604E491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DEED829-83B6-4519-A415-EAEFFAD28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84469-7318-415A-940F-3B48CCA611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115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E63CD2-A08D-421D-BF7D-D2948965D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256098-B650-4943-9662-0BD9576DE4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D42B29C-3C1E-4BCE-ACC5-AE5B25AB3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BA007-426F-428D-94B3-45605AD99365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1D1849-0C04-4163-8DA7-5E948F75B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3640CA0-8F13-4D2B-94C6-8332F7DB4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84469-7318-415A-940F-3B48CCA611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2127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124C03-B1BD-4E06-BD25-22911B843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79877E1-3B27-40FB-913D-0DC933AE38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B98D39D-BC7C-49CA-A8AA-AFFA529BC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BA007-426F-428D-94B3-45605AD99365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EC7AD4B-1EA5-4CA9-A27B-8B7C1BF95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C828D50-3DAF-4A74-9C8A-D9CC4854C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84469-7318-415A-940F-3B48CCA611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64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F68495-8BDC-4DAD-8FB9-8E9225292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8525A0-F532-4AC8-B2D5-3F7DE6261B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4E90DA3-0502-4D74-914C-5747ECBD9A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65906A5-337A-44E5-B6D3-2BDFB712F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BA007-426F-428D-94B3-45605AD99365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503F124-3F50-490C-A19A-6C2739C26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E283B77-2F16-41A9-A87A-1592FE8C9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84469-7318-415A-940F-3B48CCA611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3501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6F1955-A911-455D-A5A2-26C1EEF6A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4DAF594-5F5D-4FED-AE74-C90F0171C5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3ECC37B-A166-4EAD-8BEF-584027EEA2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A4409B6-10AA-445C-ACFF-C7518CD5BD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4B6EF3B-A856-4545-8EE8-C6C693C3AC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5A4FF52-77F8-4552-A8FF-A33F424F4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BA007-426F-428D-94B3-45605AD99365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9F129BE-0B30-459E-9107-CB599868D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74EAB56-5ECE-4C04-BE7B-35C0A24EA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84469-7318-415A-940F-3B48CCA611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4300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CBED74-F04C-4296-8A48-A0C0BF821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4E386B8-356F-41B1-9427-F01167ECD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BA007-426F-428D-94B3-45605AD99365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12E5971-BABD-4375-93D2-35ECB29AD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07F75DD-447A-41F2-9A44-9FA0916A6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84469-7318-415A-940F-3B48CCA611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7421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66F16B2-A60B-4E5F-80C2-93D033E4E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BA007-426F-428D-94B3-45605AD99365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54AB21C-8957-441C-82C5-F2841CAF6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1116ABA-9231-49BF-B507-A1D529681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84469-7318-415A-940F-3B48CCA611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4395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BB98E6-D164-46C9-9035-F50029F83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08991-060E-4B58-9497-093BDE59AE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193FC66-80C6-4468-ADED-46B2D9B2DE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C26F83B-89AE-463A-BEBA-BD67A663E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BA007-426F-428D-94B3-45605AD99365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607A600-1DE7-4BC0-9EEB-DA7B1FF74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232F5DF-CADB-46C7-AADF-F5EC26744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84469-7318-415A-940F-3B48CCA611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4969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BB83FF-379A-4515-99B1-06966BBFF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80E1CB4-C0A9-4DB1-8CA2-22E08AE6AD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2248099-04FC-453D-93DF-DE95716648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2CD9AE1-D91F-4C77-AF39-DF8D02B7B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BA007-426F-428D-94B3-45605AD99365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CF975C0-DE64-4A55-ABFA-D4CAA5332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03E5825-E4D7-4301-B386-509103C74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84469-7318-415A-940F-3B48CCA611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0305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0965A1D-1258-4FDF-AE2C-22A5F4864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0A299EA-7CBB-482D-AF3F-83ACD3CA7C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D8912DD-3C0D-4C64-A9AA-1110EBEE03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BA007-426F-428D-94B3-45605AD99365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08962FF-CB2E-435A-9A6B-DCE88B71BE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EB8EF9-7AAE-4102-8DEA-C94AEA21BC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84469-7318-415A-940F-3B48CCA611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854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ACFD4A-5779-4DCD-BA27-71D0BF95E5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548" y="276224"/>
            <a:ext cx="11456894" cy="6734175"/>
          </a:xfrm>
        </p:spPr>
        <p:txBody>
          <a:bodyPr/>
          <a:lstStyle/>
          <a:p>
            <a:pPr marL="0" indent="0" algn="ctr">
              <a:buNone/>
            </a:pPr>
            <a:r>
              <a:rPr lang="cs-CZ" sz="4000" u="sng" dirty="0"/>
              <a:t>Ploštěnci</a:t>
            </a:r>
            <a:r>
              <a:rPr lang="cs-CZ" sz="4000" dirty="0"/>
              <a:t> – Zápis z hodiny</a:t>
            </a:r>
          </a:p>
          <a:p>
            <a:r>
              <a:rPr lang="cs-CZ" sz="3200" dirty="0"/>
              <a:t>Živočichové s plochým tělem</a:t>
            </a:r>
          </a:p>
          <a:p>
            <a:r>
              <a:rPr lang="cs-CZ" sz="3200" u="sng" dirty="0"/>
              <a:t>Volně žijící:</a:t>
            </a:r>
          </a:p>
          <a:p>
            <a:pPr marL="0" indent="0">
              <a:buNone/>
            </a:pPr>
            <a:r>
              <a:rPr lang="cs-CZ" sz="3200" dirty="0"/>
              <a:t> Ploštěnka mléčná – ve vodě, přímý vývin, regenerace, dravec</a:t>
            </a:r>
          </a:p>
          <a:p>
            <a:pPr marL="0" indent="0">
              <a:buNone/>
            </a:pPr>
            <a:r>
              <a:rPr lang="cs-CZ" sz="3200" i="1">
                <a:solidFill>
                  <a:srgbClr val="FF0000"/>
                </a:solidFill>
              </a:rPr>
              <a:t>(nalepit obrázek)</a:t>
            </a:r>
          </a:p>
          <a:p>
            <a:pPr marL="0" indent="0">
              <a:buNone/>
            </a:pPr>
            <a:endParaRPr lang="cs-CZ" sz="1200" dirty="0"/>
          </a:p>
          <a:p>
            <a:r>
              <a:rPr lang="cs-CZ" sz="3200" u="sng" dirty="0"/>
              <a:t>Cizopasníci:</a:t>
            </a:r>
          </a:p>
          <a:p>
            <a:pPr marL="0" indent="0">
              <a:buNone/>
            </a:pPr>
            <a:r>
              <a:rPr lang="cs-CZ" sz="3200" dirty="0"/>
              <a:t>tasemnice dlouhá – mezihostitel prase</a:t>
            </a:r>
          </a:p>
          <a:p>
            <a:pPr marL="0" indent="0">
              <a:buNone/>
            </a:pPr>
            <a:r>
              <a:rPr lang="cs-CZ" sz="3200" dirty="0"/>
              <a:t>tasemnice bezbranná – mezihostitel skot</a:t>
            </a:r>
          </a:p>
          <a:p>
            <a:r>
              <a:rPr lang="cs-CZ" sz="3200" dirty="0"/>
              <a:t>Složitý nepřímý vývin</a:t>
            </a:r>
          </a:p>
          <a:p>
            <a:r>
              <a:rPr lang="cs-CZ" sz="3200" dirty="0"/>
              <a:t>Životní cyklus tasemnice </a:t>
            </a:r>
            <a:r>
              <a:rPr lang="cs-CZ" sz="3200" i="1" dirty="0">
                <a:solidFill>
                  <a:srgbClr val="FF0000"/>
                </a:solidFill>
              </a:rPr>
              <a:t>(nalepit obrázek)</a:t>
            </a:r>
          </a:p>
          <a:p>
            <a:endParaRPr lang="cs-CZ" u="sng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2181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67F533-49DF-8FB3-6A81-ADBC587AE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7040699-D9B5-7DF2-2136-F9F239B446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3941" y="1933366"/>
            <a:ext cx="8364117" cy="2991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691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EFA791-3C61-38E7-EB8F-55EB0E750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915AD1-9D01-8F80-94EF-D3F0E39AB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BDE658B-13D5-C857-C68D-8022CA9829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43" b="3532"/>
          <a:stretch>
            <a:fillRect/>
          </a:stretch>
        </p:blipFill>
        <p:spPr bwMode="auto">
          <a:xfrm>
            <a:off x="1673784" y="889134"/>
            <a:ext cx="2177453" cy="4808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273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</TotalTime>
  <Words>51</Words>
  <Application>Microsoft Office PowerPoint</Application>
  <PresentationFormat>Širokoúhlá obrazovka</PresentationFormat>
  <Paragraphs>11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Ploštěnci</dc:title>
  <dc:creator>Benešová, Vendula</dc:creator>
  <cp:lastModifiedBy>cermakova@zsodolenavoda.cz</cp:lastModifiedBy>
  <cp:revision>18</cp:revision>
  <dcterms:created xsi:type="dcterms:W3CDTF">2023-05-15T08:04:00Z</dcterms:created>
  <dcterms:modified xsi:type="dcterms:W3CDTF">2024-06-15T06:41:58Z</dcterms:modified>
</cp:coreProperties>
</file>