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212EE-F064-4773-96A7-C5A4A2E34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60A779-805A-4195-A313-ECCF75716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57EF34-C06F-4581-8D65-0117C8BA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9C6A62-A917-4568-98D0-D8905CF8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A7119D-36C1-48F8-B93E-FF24BC11D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3748F-AAAE-4CE4-9E89-6F08FB5B2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6A8306-7D72-42D2-B53F-556F598AB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07DCE6-28C3-4050-94D0-B9139FACA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670BDE-DC52-47BD-89A2-3B1272C88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BC094D-B1AC-4EEC-AF0C-35B2AEAD2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45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34B08E1-FDE2-4501-811C-34421BAF7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077850-3B24-4E7B-BD83-D702A0AC8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49553A-09A5-4E1B-8DD1-2F1946B5F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83626F-98CF-4E94-942C-B764AE05B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14B15A-BD21-4744-965F-607AFBE7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63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4586F-27C7-4CE0-9D76-793AA5D4B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424FDA-CDAC-401F-B2CB-7253BDC7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053540-FF51-4FC0-BAD1-4C224ACE1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A25E19-5F51-419E-B941-E04271DB5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1EB6E7-4EAB-4044-AA6F-16357DC36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89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D3B95-E380-4F17-A47F-13F8209F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89F470-9FE0-4F16-9C60-AE269959A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B428A2-EF7A-4FF9-BDDC-1AF16C3E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F6D27D-1ED6-4D5C-A2D4-1BBBD5F22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EBE6E6-5FDE-4D39-BAC0-217213FAD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09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382ABD-134F-46C1-A3F6-CEC03678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4BA9B-D498-42CD-9E90-AE66F0E6B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8D4396-3467-4BDC-B8FA-A0CB12F8E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D3161E-2AD8-492B-91D8-283949CA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78466A-00F2-4BEE-B26E-905B7E52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F92E19-90FF-4299-A0B3-A541F796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73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C4F77-334F-4F29-B0A4-033BF0261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778772-1D2E-4315-A96E-FD7019522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3FD056-2C4B-4433-93C3-42B092B2C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D9A4397-BED0-4158-8319-F8205120B1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F594F99-4A1C-49C9-8694-DDE7C5F64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44F669-A57F-494D-B9E0-1AEA581DD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B5CB7B8-DDB4-4E24-9912-1906AB16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1E258E-A8E9-4930-9B0B-1602C2B9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5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F245E-7DA5-456E-A35E-5F71F5809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72890E-654A-4C63-9041-91E1F3FED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FA422C9-6E4E-46BA-AF21-196E99E9B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BDDBFC-0561-4359-9C92-2023DDEB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24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7E1CD6-DF0F-4576-9BF4-EAB3964C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1F5EFF2-EEE3-46B5-BAF3-81228A4E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3C7B8E-904C-4214-B150-EC64FFE9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43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D496F-4C6B-4D45-8D6E-9B80DAB8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A81474-586A-44D1-9EBC-5609A8E5B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66A50E-B0B9-4B70-B249-01F1E1777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FF1371-C7F0-457A-9E7D-E5DCE4327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848F3-DE11-465F-9953-15A4388E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2D0FB4-B9D4-408B-94F8-D0D7E09AC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C6658-D52F-480A-8156-9B99225BE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306F54-2A86-476C-A859-605B7EDCC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6B7A9E-0178-4E5F-86E3-85C28F0C8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A2C00E-8D87-4EC9-B7F4-05F6381DF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818DB4-8D9C-4725-B34B-A3D05295A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1435A4-6A83-406D-89F6-B5B5E1ACF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87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1CD33A6-83A3-498C-8D12-C273DEA7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B52789-F73C-4F5F-9B5D-982C5193C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D0B476-77CE-4281-A117-61C469D40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B65AE-7802-4F24-BA5C-8B34A82D42E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FFBF1D-C3EE-4CF8-AD15-1FB382B0D1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BAE449-CD82-40A8-A161-646DBCF8E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907D3-AE42-47F5-A9F7-9100675D1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40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8F147-3E81-44B9-8EB1-45F91CF86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775" y="0"/>
            <a:ext cx="10515600" cy="1325563"/>
          </a:xfrm>
        </p:spPr>
        <p:txBody>
          <a:bodyPr/>
          <a:lstStyle/>
          <a:p>
            <a:pPr algn="ctr"/>
            <a:r>
              <a:rPr lang="cs-CZ" u="sng" dirty="0"/>
              <a:t>Prvoci</a:t>
            </a:r>
            <a:r>
              <a:rPr lang="cs-CZ" dirty="0"/>
              <a:t> – zápis z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D2D0E8-BC6E-4439-B2F2-A340B3CD0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1009651"/>
            <a:ext cx="11753849" cy="5848350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„prvotní organismy“, jednobuněčné organismy</a:t>
            </a:r>
          </a:p>
          <a:p>
            <a:r>
              <a:rPr lang="cs-CZ" sz="3200" dirty="0"/>
              <a:t>pohyb – brvy, bičíky, panožky, </a:t>
            </a:r>
          </a:p>
          <a:p>
            <a:r>
              <a:rPr lang="cs-CZ" sz="3200" dirty="0"/>
              <a:t>samostatná kategorie organismů (ne živočichové)</a:t>
            </a:r>
          </a:p>
          <a:p>
            <a:r>
              <a:rPr lang="cs-CZ" sz="3200" dirty="0"/>
              <a:t>výskyt – sladká i mořská voda, mechy, půda, živočichové</a:t>
            </a:r>
          </a:p>
          <a:p>
            <a:pPr marL="0" indent="0">
              <a:buNone/>
            </a:pPr>
            <a:r>
              <a:rPr lang="cs-CZ" sz="3200" u="sng" dirty="0"/>
              <a:t>Nálevníci</a:t>
            </a:r>
            <a:r>
              <a:rPr lang="cs-CZ" sz="3200" dirty="0"/>
              <a:t> – trepka velká </a:t>
            </a:r>
          </a:p>
          <a:p>
            <a:pPr marL="0" indent="0">
              <a:buNone/>
            </a:pPr>
            <a:r>
              <a:rPr lang="cs-CZ" sz="3200" u="sng" dirty="0"/>
              <a:t>Bičíkovci</a:t>
            </a:r>
            <a:r>
              <a:rPr lang="cs-CZ" sz="3200" dirty="0"/>
              <a:t> – trypanozoma </a:t>
            </a:r>
            <a:r>
              <a:rPr lang="cs-CZ" sz="3200" dirty="0" err="1"/>
              <a:t>spavičná</a:t>
            </a:r>
            <a:r>
              <a:rPr lang="cs-CZ" sz="3200" dirty="0"/>
              <a:t> - původce spavé nemoci (přenašeč – moucha </a:t>
            </a:r>
            <a:r>
              <a:rPr lang="cs-CZ" sz="3200" dirty="0" err="1"/>
              <a:t>tse</a:t>
            </a:r>
            <a:r>
              <a:rPr lang="cs-CZ" sz="3200" dirty="0"/>
              <a:t> – </a:t>
            </a:r>
            <a:r>
              <a:rPr lang="cs-CZ" sz="3200" dirty="0" err="1"/>
              <a:t>tse</a:t>
            </a:r>
            <a:r>
              <a:rPr lang="cs-CZ" sz="3200" dirty="0"/>
              <a:t>)</a:t>
            </a:r>
          </a:p>
          <a:p>
            <a:pPr marL="0" indent="0">
              <a:buNone/>
            </a:pPr>
            <a:r>
              <a:rPr lang="cs-CZ" sz="3200" u="sng" dirty="0"/>
              <a:t>Kořenonožci</a:t>
            </a:r>
            <a:r>
              <a:rPr lang="cs-CZ" sz="3200" dirty="0"/>
              <a:t> – měňavka velká a měňavka úplavičná </a:t>
            </a:r>
          </a:p>
          <a:p>
            <a:pPr marL="0" indent="0">
              <a:buNone/>
            </a:pPr>
            <a:r>
              <a:rPr lang="cs-CZ" sz="3200" u="sng" dirty="0" err="1"/>
              <a:t>Dírkonošci</a:t>
            </a:r>
            <a:r>
              <a:rPr lang="cs-CZ" sz="3200" dirty="0"/>
              <a:t> a </a:t>
            </a:r>
            <a:r>
              <a:rPr lang="cs-CZ" sz="3200" u="sng" dirty="0"/>
              <a:t>mřížovci</a:t>
            </a:r>
            <a:r>
              <a:rPr lang="cs-CZ" sz="3200" dirty="0"/>
              <a:t> – v moři</a:t>
            </a:r>
          </a:p>
          <a:p>
            <a:pPr marL="0" indent="0">
              <a:buNone/>
            </a:pPr>
            <a:r>
              <a:rPr lang="cs-CZ" sz="3200" u="sng" dirty="0"/>
              <a:t>Paprskovci</a:t>
            </a:r>
            <a:r>
              <a:rPr lang="cs-CZ" sz="3200" dirty="0"/>
              <a:t> – v rašeliništích </a:t>
            </a:r>
          </a:p>
          <a:p>
            <a:pPr marL="0" indent="0">
              <a:buNone/>
            </a:pPr>
            <a:r>
              <a:rPr lang="cs-CZ" sz="3200" u="sng" dirty="0"/>
              <a:t>Výtrusovci</a:t>
            </a:r>
            <a:r>
              <a:rPr lang="cs-CZ" sz="3200" dirty="0"/>
              <a:t> – cizopasníci – zimnička – původce malárie (přenašeč komár)</a:t>
            </a:r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6173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97B7E-DA4B-8341-0103-EDE69850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2411C7-F4FD-E18A-8B73-2F37E4284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56B437B-9DD4-8901-2E60-A10A14BF6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4">
            <a:extLst>
              <a:ext uri="{FF2B5EF4-FFF2-40B4-BE49-F238E27FC236}">
                <a16:creationId xmlns:a16="http://schemas.microsoft.com/office/drawing/2014/main" id="{D679A330-F50B-58AB-3CE3-E4202596F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9" y="675380"/>
            <a:ext cx="2303929" cy="515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5078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87</Words>
  <Application>Microsoft Office PowerPoint</Application>
  <PresentationFormat>Širokoúhlá obrazovka</PresentationFormat>
  <Paragraphs>12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Prvoci – zápis z hodiny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Prvoci</dc:title>
  <dc:creator>Benešová, Vendula</dc:creator>
  <cp:lastModifiedBy>cermakova@zsodolenavoda.cz</cp:lastModifiedBy>
  <cp:revision>9</cp:revision>
  <dcterms:created xsi:type="dcterms:W3CDTF">2023-04-03T07:43:14Z</dcterms:created>
  <dcterms:modified xsi:type="dcterms:W3CDTF">2024-06-15T06:43:17Z</dcterms:modified>
</cp:coreProperties>
</file>