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35CE6-E849-4F6C-9134-C80C9A5C4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62107D-6D8F-43D1-877F-C53599439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711909-A4AF-4218-BC65-D0E21D70F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C836C-842B-4196-8507-26927616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D8CAD0-94F6-46C1-B98B-60FB13A84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1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1CD92-7ACA-438E-9CEF-79E7F332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15376EA-5CB9-4DAC-8283-39E4F5DD0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A77F44-181C-4389-B9A1-99D941D6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5B8457-8B79-4CAD-8067-439722B6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E2F0FC-9905-4440-90CB-CEFE7B85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19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04B31B-864E-4D2B-930C-712E80599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89C184-9D98-45B6-801F-D9406EADF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FB2F07-2663-450F-9CD4-1D663A83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CB2F58-0515-4D22-8068-F71352F9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CDEEB3-C593-4910-A59A-CF2743B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5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37240-8C68-4F76-80E5-63DF2AE4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BE8F5-B238-4D4F-98A1-02A50CA6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F9750E-38F2-45AD-AA59-1C4A221B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87EC00-CB4E-4E2A-96BF-9B6CAB83B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AD7AB0-0343-4F7D-BF0A-9B26A174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46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BA827-D2A6-4560-A5D9-9663D5FFA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793980-9630-4E91-84AD-0767C660D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800C93-749F-4546-85F9-747171CB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ADCDBE-C2C2-4EC6-84E1-5077F17AA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243F07-6D2C-48BC-9422-ADAED29B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51EB3-3188-487A-94BD-4702833A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AD5052-C29F-4FE9-9A34-856108538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35D392-D003-4D3C-83F3-3CD243AB7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5F825F-9395-45E6-8DBF-2658DE4E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B34BE3-F2C1-4359-8F75-72C4CE20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312419-FC52-4EDD-9F5A-E558C05A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0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D2426-FBCF-4023-AA96-5EAD8496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CE082C-ECCD-4D24-B9BF-FEABE2894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FC8238-6413-42A4-A2EA-639F54C69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2AE71FD-CEEC-4D99-B18E-0B44948ED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0A3101-0F96-49BE-B9F5-14C0BF6F3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9FC503-1C59-4D07-A5B5-29DA47C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39C4F7-792C-48AC-BEE0-207ECE55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B77A44-CEFF-4E80-B7CB-0501726A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EC76C-09F3-4804-8D82-4D34A54C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DA561F-E03B-4950-AEEA-8E26CA8E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912620-DC48-41FA-982C-E256E22B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70B4AD-FDD9-4EB9-9A38-79721FF8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23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61CAF0-4AFD-44A8-B619-86FE004C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75C387-BB95-4E68-A46D-45217EC1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F1054D-DEF3-46BD-BBA1-14624A9D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43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C63E0-1D41-4BFA-A08A-59E9787C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9CFDC-6A75-46C0-A57D-987692390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F74F18-6B01-4F44-B11B-D6A0A97A4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AC7F04-8EBC-4344-9513-AC29C428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BC8A0E-DFBE-4D25-ABA2-17FB1C0D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988B7C-EB10-4A2A-B0AB-FC79CE59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7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7F58A-411D-424E-97C2-FDF58DA16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11E4AC-72CC-4156-AAFB-92D1272CC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5F127C-9010-4B35-8B92-D4B6A27F6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CFBCFD-5877-4A20-A452-A7E31DC5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59F88E-CA39-4CA1-8EB7-C3840360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4F2CD9-11B6-4AC4-96C9-4F78C7FF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4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06092B-C6D7-4BCB-93BB-E882CA3FD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36555-3E71-41C5-BD5B-C95BCDEA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911703-3B52-419A-A96F-694236A40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6B77-6F6E-4E32-B463-81629163A00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DBD211-201E-448C-BD4D-BA18D422DF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229EF-6BCB-452B-8DA5-DA3A14B6E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75CB-1D35-4FD6-B621-93E09319A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1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9623C-CA43-40F8-8560-058FC8A9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Řasy a sinice </a:t>
            </a:r>
            <a:r>
              <a:rPr lang="cs-CZ" b="1" dirty="0"/>
              <a:t>– zápis z hodiny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9F412-103E-4503-B33A-8C3A0B1BD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208" y="1388303"/>
            <a:ext cx="10866899" cy="495286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ClrTx/>
              <a:buSzTx/>
              <a:buNone/>
            </a:pPr>
            <a:endParaRPr lang="cs-CZ" altLang="cs-CZ" sz="2800" b="1" dirty="0"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cs typeface="Times New Roman" panose="02020603050405020304" pitchFamily="18" charset="0"/>
              </a:rPr>
              <a:t>Řasy</a:t>
            </a:r>
            <a:r>
              <a:rPr lang="cs-CZ" altLang="cs-CZ" sz="28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cs-CZ" altLang="cs-CZ" sz="2800" dirty="0">
                <a:cs typeface="Times New Roman" panose="02020603050405020304" pitchFamily="18" charset="0"/>
              </a:rPr>
              <a:t>Producenti, soběstačné =</a:t>
            </a:r>
            <a:r>
              <a:rPr lang="cs-CZ" altLang="cs-CZ" sz="2800" b="1" dirty="0">
                <a:cs typeface="Times New Roman" panose="02020603050405020304" pitchFamily="18" charset="0"/>
              </a:rPr>
              <a:t>autotrofní</a:t>
            </a:r>
            <a:r>
              <a:rPr lang="cs-CZ" altLang="cs-CZ" sz="2800" dirty="0">
                <a:cs typeface="Times New Roman" panose="02020603050405020304" pitchFamily="18" charset="0"/>
              </a:rPr>
              <a:t>– při </a:t>
            </a:r>
            <a:r>
              <a:rPr lang="cs-CZ" altLang="cs-CZ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fotosyntéze</a:t>
            </a:r>
            <a:r>
              <a:rPr lang="cs-CZ" altLang="cs-CZ" sz="2800" b="1" dirty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cs typeface="Times New Roman" panose="02020603050405020304" pitchFamily="18" charset="0"/>
              </a:rPr>
              <a:t>poutají</a:t>
            </a:r>
            <a:r>
              <a:rPr lang="cs-CZ" altLang="cs-CZ" sz="2800" b="1" dirty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cs typeface="Times New Roman" panose="02020603050405020304" pitchFamily="18" charset="0"/>
              </a:rPr>
              <a:t>energii slunečního záření do živin - vzniká cukr (glukóza)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800" b="1" dirty="0">
                <a:cs typeface="Times New Roman" panose="02020603050405020304" pitchFamily="18" charset="0"/>
                <a:sym typeface="Wingdings 3" panose="05040102010807070707" pitchFamily="18" charset="2"/>
              </a:rPr>
              <a:t>jednobuněčné</a:t>
            </a: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: krásnoočko, pláštěnka, váleč - tvoří </a:t>
            </a:r>
            <a:r>
              <a:rPr lang="cs-CZ" altLang="cs-CZ" sz="2800" b="1" dirty="0">
                <a:cs typeface="Times New Roman" panose="02020603050405020304" pitchFamily="18" charset="0"/>
                <a:sym typeface="Wingdings 3" panose="05040102010807070707" pitchFamily="18" charset="2"/>
              </a:rPr>
              <a:t>kolonie </a:t>
            </a: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= shluky buněk</a:t>
            </a: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800" b="1" dirty="0">
                <a:cs typeface="Times New Roman" panose="02020603050405020304" pitchFamily="18" charset="0"/>
                <a:sym typeface="Wingdings 3" panose="05040102010807070707" pitchFamily="18" charset="2"/>
              </a:rPr>
              <a:t>mnohobuněčné</a:t>
            </a: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: šroubatka, žabí vlas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cs typeface="Times New Roman" panose="02020603050405020304" pitchFamily="18" charset="0"/>
                <a:sym typeface="Wingdings 3" panose="05040102010807070707" pitchFamily="18" charset="2"/>
              </a:rPr>
              <a:t>Sinice</a:t>
            </a: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Jednobuněčné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tzv. zelené bakterie</a:t>
            </a:r>
            <a:r>
              <a:rPr lang="cs-CZ" altLang="cs-CZ" dirty="0">
                <a:cs typeface="Times New Roman" panose="02020603050405020304" pitchFamily="18" charset="0"/>
                <a:sym typeface="Wingdings 3" panose="05040102010807070707" pitchFamily="18" charset="2"/>
              </a:rPr>
              <a:t>, </a:t>
            </a:r>
            <a:r>
              <a:rPr lang="cs-CZ" altLang="cs-CZ" sz="2800" dirty="0">
                <a:cs typeface="Times New Roman" panose="02020603050405020304" pitchFamily="18" charset="0"/>
              </a:rPr>
              <a:t>fotosyntéza</a:t>
            </a: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800" dirty="0">
                <a:cs typeface="Times New Roman" panose="02020603050405020304" pitchFamily="18" charset="0"/>
                <a:sym typeface="Wingdings 3" panose="05040102010807070707" pitchFamily="18" charset="2"/>
              </a:rPr>
              <a:t>při zvýšeném množství minerálních látek ( např. fosfor) ve vodě dochází k jejich přemnožení – viditelné jako tzv. </a:t>
            </a:r>
            <a:r>
              <a:rPr lang="cs-CZ" altLang="cs-CZ" sz="2800" b="1" dirty="0">
                <a:cs typeface="Times New Roman" panose="02020603050405020304" pitchFamily="18" charset="0"/>
                <a:sym typeface="Wingdings 3" panose="05040102010807070707" pitchFamily="18" charset="2"/>
              </a:rPr>
              <a:t>vodní květ</a:t>
            </a:r>
            <a:endParaRPr lang="cs-CZ" altLang="cs-CZ" sz="2800" dirty="0">
              <a:cs typeface="Arial" panose="020B0604020202020204" pitchFamily="34" charset="0"/>
              <a:sym typeface="Wingdings 3" panose="050401020108070707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203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78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Řasy a sinice – zápis z hodiny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Sinice a řasy</dc:title>
  <dc:creator>Benešová, Vendula</dc:creator>
  <cp:lastModifiedBy>cermakova@zsodolenavoda.cz</cp:lastModifiedBy>
  <cp:revision>10</cp:revision>
  <dcterms:created xsi:type="dcterms:W3CDTF">2023-03-06T09:41:20Z</dcterms:created>
  <dcterms:modified xsi:type="dcterms:W3CDTF">2024-06-15T06:31:10Z</dcterms:modified>
</cp:coreProperties>
</file>